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56" r:id="rId3"/>
    <p:sldId id="317" r:id="rId4"/>
    <p:sldId id="316" r:id="rId5"/>
    <p:sldId id="309" r:id="rId6"/>
    <p:sldId id="293" r:id="rId7"/>
    <p:sldId id="308" r:id="rId8"/>
    <p:sldId id="314" r:id="rId9"/>
    <p:sldId id="315" r:id="rId10"/>
    <p:sldId id="294" r:id="rId11"/>
    <p:sldId id="302" r:id="rId12"/>
    <p:sldId id="257" r:id="rId13"/>
    <p:sldId id="313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  <a:srgbClr val="669900"/>
    <a:srgbClr val="5AFB09"/>
    <a:srgbClr val="AAF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5363-6AA2-4366-8587-E0E0D76EDCD3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E8D8-A130-4D35-95BC-1DD66B3AC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8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5363-6AA2-4366-8587-E0E0D76EDCD3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E8D8-A130-4D35-95BC-1DD66B3AC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59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5363-6AA2-4366-8587-E0E0D76EDCD3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E8D8-A130-4D35-95BC-1DD66B3AC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53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5363-6AA2-4366-8587-E0E0D76EDCD3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E8D8-A130-4D35-95BC-1DD66B3AC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50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5363-6AA2-4366-8587-E0E0D76EDCD3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E8D8-A130-4D35-95BC-1DD66B3AC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15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5363-6AA2-4366-8587-E0E0D76EDCD3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E8D8-A130-4D35-95BC-1DD66B3AC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23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5363-6AA2-4366-8587-E0E0D76EDCD3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E8D8-A130-4D35-95BC-1DD66B3AC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87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5363-6AA2-4366-8587-E0E0D76EDCD3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E8D8-A130-4D35-95BC-1DD66B3AC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78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5363-6AA2-4366-8587-E0E0D76EDCD3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E8D8-A130-4D35-95BC-1DD66B3AC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3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5363-6AA2-4366-8587-E0E0D76EDCD3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E8D8-A130-4D35-95BC-1DD66B3AC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75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5363-6AA2-4366-8587-E0E0D76EDCD3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E8D8-A130-4D35-95BC-1DD66B3AC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76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25363-6AA2-4366-8587-E0E0D76EDCD3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E8D8-A130-4D35-95BC-1DD66B3AC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78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orriere.it/salute/18_febbraio_19/creato-usa-embrione-ibrido-pecora-uomo-ae2a1b76-1555-11e8-83e1-221a94978c8b.shtml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riere.it/opinioni/18_gennaio_30/clonazione-serve-riflessione-etica-a48b863a-0516-11e8-8913-7ceabd19f7b3.s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rriere.it/opinioni/18_marzo_14/neutralita-dela-rete-obiettivo-possibile-89797ca0-26d4-11e8-a3a0-e47b0114fbef.s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494" y="0"/>
            <a:ext cx="597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7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6318">
            <a:off x="2958625" y="869184"/>
            <a:ext cx="6984654" cy="524198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397" y="279847"/>
            <a:ext cx="3081540" cy="308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0514" y="3203751"/>
            <a:ext cx="3018754" cy="301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sap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866" y="2016347"/>
            <a:ext cx="6458074" cy="31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692" y="3309859"/>
            <a:ext cx="2258449" cy="209282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0" y="161167"/>
            <a:ext cx="5185571" cy="2916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315" y="3591628"/>
            <a:ext cx="5396765" cy="303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eccia circolare a destra 6"/>
          <p:cNvSpPr/>
          <p:nvPr/>
        </p:nvSpPr>
        <p:spPr>
          <a:xfrm rot="18982067" flipV="1">
            <a:off x="1719497" y="3058150"/>
            <a:ext cx="1369089" cy="28620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circolare a sinistra 7"/>
          <p:cNvSpPr/>
          <p:nvPr/>
        </p:nvSpPr>
        <p:spPr>
          <a:xfrm rot="16609711">
            <a:off x="7031664" y="819698"/>
            <a:ext cx="1446036" cy="36715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309060" y="287525"/>
            <a:ext cx="26573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>
                <a:hlinkClick r:id="rId5"/>
              </a:rPr>
              <a:t>http://</a:t>
            </a:r>
            <a:r>
              <a:rPr lang="it-IT" dirty="0" smtClean="0">
                <a:hlinkClick r:id="rId5"/>
              </a:rPr>
              <a:t>www.corriere.it/salute/18_febbraio_19/creato-usa-embrione-ibrido-pecora-uomo-ae2a1b76-1555-11e8-83e1-221a94978c8b.shtml</a:t>
            </a:r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7660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558" y="317521"/>
            <a:ext cx="4608840" cy="637305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01768" y="5490246"/>
            <a:ext cx="4992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www.corriere.it/opinioni/18_gennaio_30/clonazione-serve-riflessione-etica-a48b863a-0516-11e8-8913-7ceabd19f7b3.shtml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01768" y="4280980"/>
            <a:ext cx="4992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4"/>
              </a:rPr>
              <a:t>http://</a:t>
            </a:r>
            <a:r>
              <a:rPr lang="it-IT" dirty="0" smtClean="0">
                <a:hlinkClick r:id="rId4"/>
              </a:rPr>
              <a:t>www.corriere.it/opinioni/18_marzo_14/neutralita-dela-rete-obiettivo-possibile-89797ca0-26d4-11e8-a3a0-e47b0114fbef.shtml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48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937" y="314325"/>
            <a:ext cx="791527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936" y="476518"/>
            <a:ext cx="3992291" cy="6110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5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magine correlat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07" y="2677755"/>
            <a:ext cx="8448675" cy="16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53" y="1239859"/>
            <a:ext cx="8036501" cy="5521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314" y="0"/>
            <a:ext cx="4467358" cy="335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16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dirit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" b="16701"/>
          <a:stretch/>
        </p:blipFill>
        <p:spPr bwMode="auto">
          <a:xfrm>
            <a:off x="1649524" y="879945"/>
            <a:ext cx="8438880" cy="509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6318">
            <a:off x="2958625" y="869184"/>
            <a:ext cx="6984654" cy="524198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0514" y="3203751"/>
            <a:ext cx="3018754" cy="3018754"/>
          </a:xfrm>
          <a:prstGeom prst="rect">
            <a:avLst/>
          </a:prstGeom>
        </p:spPr>
      </p:pic>
      <p:sp>
        <p:nvSpPr>
          <p:cNvPr id="5" name="AutoShape 2" descr="Risultati immagini per globalizz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AutoShape 4" descr="Risultati immagini per globalizzazio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2054" name="Picture 6" descr="Risultati immagini per globalizzazi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0" y="189123"/>
            <a:ext cx="3740861" cy="254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magine correl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85" y="160337"/>
            <a:ext cx="3227564" cy="3154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6151" y="4748209"/>
            <a:ext cx="2958032" cy="173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78" y="20471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9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KATIA CHINCHIO</dc:creator>
  <cp:lastModifiedBy>KATIA CHINCHIO</cp:lastModifiedBy>
  <cp:revision>73</cp:revision>
  <dcterms:created xsi:type="dcterms:W3CDTF">2017-03-01T14:00:54Z</dcterms:created>
  <dcterms:modified xsi:type="dcterms:W3CDTF">2020-04-21T17:20:46Z</dcterms:modified>
</cp:coreProperties>
</file>