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4B262-EF6F-4BDE-9945-F6044599A205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79A61-BE2E-4367-8EAA-7D82B4F5A8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93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5E00A-F6D2-4318-8F95-6E3C057F6EE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64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FB29-3316-443D-A1C2-BD3FEDC3F0A3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EC8D-BFD1-4D8D-A825-613FD5291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07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FB29-3316-443D-A1C2-BD3FEDC3F0A3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EC8D-BFD1-4D8D-A825-613FD5291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32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FB29-3316-443D-A1C2-BD3FEDC3F0A3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EC8D-BFD1-4D8D-A825-613FD5291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4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FB29-3316-443D-A1C2-BD3FEDC3F0A3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EC8D-BFD1-4D8D-A825-613FD5291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61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FB29-3316-443D-A1C2-BD3FEDC3F0A3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EC8D-BFD1-4D8D-A825-613FD5291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68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FB29-3316-443D-A1C2-BD3FEDC3F0A3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EC8D-BFD1-4D8D-A825-613FD5291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31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FB29-3316-443D-A1C2-BD3FEDC3F0A3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EC8D-BFD1-4D8D-A825-613FD5291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86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FB29-3316-443D-A1C2-BD3FEDC3F0A3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EC8D-BFD1-4D8D-A825-613FD5291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9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FB29-3316-443D-A1C2-BD3FEDC3F0A3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EC8D-BFD1-4D8D-A825-613FD5291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98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FB29-3316-443D-A1C2-BD3FEDC3F0A3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EC8D-BFD1-4D8D-A825-613FD5291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07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FB29-3316-443D-A1C2-BD3FEDC3F0A3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EC8D-BFD1-4D8D-A825-613FD5291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07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1FB29-3316-443D-A1C2-BD3FEDC3F0A3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AEC8D-BFD1-4D8D-A825-613FD5291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2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reccani.it/enciclopedia/alan-mathison-turing/" TargetMode="External"/><Relationship Id="rId5" Type="http://schemas.openxmlformats.org/officeDocument/2006/relationships/hyperlink" Target="http://www.treccani.it/enciclopedia/norbert-wiener/" TargetMode="External"/><Relationship Id="rId4" Type="http://schemas.openxmlformats.org/officeDocument/2006/relationships/hyperlink" Target="http://www.treccani.it/vocabolario/cibernetic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tadigitale.corriere.it/2017/04/19/la-mente-neurale-di-google-traduttor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ai4business.it/intelligenza-artificiale/deep-learning/deep-learning-cose/#I_casi_duso_e_i_tipi_di_applicazioni_del_Deep_Learni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notpay.com/" TargetMode="External"/><Relationship Id="rId2" Type="http://schemas.openxmlformats.org/officeDocument/2006/relationships/hyperlink" Target="https://rossintelligence.com/about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33" y="547762"/>
            <a:ext cx="6400652" cy="2986971"/>
          </a:xfrm>
          <a:prstGeom prst="rect">
            <a:avLst/>
          </a:prstGeom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2" name="CasellaDiTesto 1"/>
          <p:cNvSpPr txBox="1"/>
          <p:nvPr/>
        </p:nvSpPr>
        <p:spPr>
          <a:xfrm>
            <a:off x="0" y="0"/>
            <a:ext cx="5892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http://www.treccani.it/vocabolario/cibernetica</a:t>
            </a:r>
            <a:r>
              <a:rPr lang="it-IT" dirty="0" smtClean="0">
                <a:hlinkClick r:id="rId4"/>
              </a:rPr>
              <a:t>/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966945" y="6423137"/>
            <a:ext cx="521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5"/>
              </a:rPr>
              <a:t>http://www.treccani.it/enciclopedia/norbert-wiener</a:t>
            </a:r>
            <a:r>
              <a:rPr lang="it-IT" dirty="0" smtClean="0">
                <a:hlinkClick r:id="rId5"/>
              </a:rPr>
              <a:t>/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46075" y="6423138"/>
            <a:ext cx="6496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6"/>
              </a:rPr>
              <a:t>http://www.treccani.it/enciclopedia/alan-mathison-turing</a:t>
            </a:r>
            <a:r>
              <a:rPr lang="it-IT" dirty="0" smtClean="0">
                <a:hlinkClick r:id="rId6"/>
              </a:rPr>
              <a:t>/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2059" y="3348692"/>
            <a:ext cx="5607029" cy="2863418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337" y="2791322"/>
            <a:ext cx="3918358" cy="3420788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583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3209" t="19288" r="35523" b="33126"/>
          <a:stretch/>
        </p:blipFill>
        <p:spPr>
          <a:xfrm>
            <a:off x="955343" y="723330"/>
            <a:ext cx="10508776" cy="548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9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8807" t="32628" r="36754" b="16401"/>
          <a:stretch/>
        </p:blipFill>
        <p:spPr>
          <a:xfrm>
            <a:off x="2210938" y="586854"/>
            <a:ext cx="8720919" cy="56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2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8807" t="18036" r="39067" b="6845"/>
          <a:stretch/>
        </p:blipFill>
        <p:spPr>
          <a:xfrm>
            <a:off x="2279176" y="249333"/>
            <a:ext cx="6591869" cy="6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7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806" t="9333" r="1380" b="6048"/>
          <a:stretch/>
        </p:blipFill>
        <p:spPr>
          <a:xfrm>
            <a:off x="728896" y="1241946"/>
            <a:ext cx="9034818" cy="453340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927487" y="1373871"/>
            <a:ext cx="1735785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http://vitadigitale.corriere.it/2017/04/19/la-mente-neurale-di-google-traduttore</a:t>
            </a:r>
            <a:r>
              <a:rPr lang="it-IT" dirty="0" smtClean="0">
                <a:hlinkClick r:id="rId3"/>
              </a:rPr>
              <a:t>/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21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3899" y="5527343"/>
            <a:ext cx="11349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un approfondimento facoltativo sul concetto di </a:t>
            </a:r>
            <a:r>
              <a:rPr lang="it-IT" dirty="0" err="1" smtClean="0"/>
              <a:t>deep</a:t>
            </a:r>
            <a:r>
              <a:rPr lang="it-IT" dirty="0" smtClean="0"/>
              <a:t> </a:t>
            </a:r>
            <a:r>
              <a:rPr lang="it-IT" dirty="0" err="1" smtClean="0"/>
              <a:t>learning</a:t>
            </a:r>
            <a:r>
              <a:rPr lang="it-IT" dirty="0" smtClean="0"/>
              <a:t> (paragrafi 1, 2, 6):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13899" y="5896675"/>
            <a:ext cx="11500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2"/>
              </a:rPr>
              <a:t>https://www.ai4business.it/intelligenza-artificiale/deep-learning/deep-learning-cose/#I_casi_duso_e_i_tipi_di_applicazioni_del_Deep_Learning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9515" t="16302" r="31940" b="23369"/>
          <a:stretch/>
        </p:blipFill>
        <p:spPr>
          <a:xfrm>
            <a:off x="0" y="242772"/>
            <a:ext cx="8802805" cy="509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9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66133" y="5878352"/>
            <a:ext cx="3953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rossintelligence.com/about.html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9143959" y="6028478"/>
            <a:ext cx="2338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https://donotpay.com</a:t>
            </a:r>
            <a:r>
              <a:rPr lang="it-IT" dirty="0" smtClean="0">
                <a:hlinkClick r:id="rId3"/>
              </a:rPr>
              <a:t>/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4025" y="562897"/>
            <a:ext cx="1089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Cibernetica giuridica: Sistemi Esperti Legali / Sistemi Esperti Giuridici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4025" y="1940222"/>
            <a:ext cx="87482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Giudice robot</a:t>
            </a:r>
          </a:p>
          <a:p>
            <a:r>
              <a:rPr lang="it-IT" sz="2800" dirty="0" smtClean="0"/>
              <a:t>Avvocato robot</a:t>
            </a:r>
          </a:p>
          <a:p>
            <a:r>
              <a:rPr lang="it-IT" sz="2800" dirty="0" smtClean="0"/>
              <a:t>Operatore giuridico robot</a:t>
            </a:r>
          </a:p>
          <a:p>
            <a:r>
              <a:rPr lang="it-IT" sz="2800" dirty="0" smtClean="0"/>
              <a:t>Consulente del lavoro robot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760080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67</Words>
  <Application>Microsoft Office PowerPoint</Application>
  <PresentationFormat>Widescreen</PresentationFormat>
  <Paragraphs>14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KATIA CHINCHIO</dc:creator>
  <cp:lastModifiedBy>KATIA CHINCHIO</cp:lastModifiedBy>
  <cp:revision>2</cp:revision>
  <dcterms:created xsi:type="dcterms:W3CDTF">2020-04-28T22:23:51Z</dcterms:created>
  <dcterms:modified xsi:type="dcterms:W3CDTF">2020-04-28T22:49:46Z</dcterms:modified>
</cp:coreProperties>
</file>