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840" r:id="rId1"/>
  </p:sldMasterIdLst>
  <p:sldIdLst>
    <p:sldId id="256" r:id="rId2"/>
    <p:sldId id="260" r:id="rId3"/>
    <p:sldId id="285" r:id="rId4"/>
    <p:sldId id="262" r:id="rId5"/>
    <p:sldId id="257" r:id="rId6"/>
    <p:sldId id="263" r:id="rId7"/>
    <p:sldId id="266" r:id="rId8"/>
    <p:sldId id="286" r:id="rId9"/>
    <p:sldId id="301" r:id="rId10"/>
    <p:sldId id="310" r:id="rId11"/>
    <p:sldId id="303" r:id="rId12"/>
    <p:sldId id="304" r:id="rId13"/>
    <p:sldId id="300" r:id="rId1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10"/>
    <p:restoredTop sz="94643"/>
  </p:normalViewPr>
  <p:slideViewPr>
    <p:cSldViewPr snapToGrid="0" snapToObjects="1">
      <p:cViewPr varScale="1">
        <p:scale>
          <a:sx n="121" d="100"/>
          <a:sy n="121" d="100"/>
        </p:scale>
        <p:origin x="200" y="30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titolo">
    <p:spTree>
      <p:nvGrpSpPr>
        <p:cNvPr id="1" name=""/>
        <p:cNvGrpSpPr/>
        <p:nvPr/>
      </p:nvGrpSpPr>
      <p:grpSpPr>
        <a:xfrm>
          <a:off x="0" y="0"/>
          <a:ext cx="0" cy="0"/>
          <a:chOff x="0" y="0"/>
          <a:chExt cx="0" cy="0"/>
        </a:xfrm>
      </p:grpSpPr>
      <p:sp>
        <p:nvSpPr>
          <p:cNvPr id="7" name="Rectangle 6"/>
          <p:cNvSpPr/>
          <p:nvPr/>
        </p:nvSpPr>
        <p:spPr>
          <a:xfrm>
            <a:off x="0" y="761999"/>
            <a:ext cx="9141619" cy="533400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9270263" y="761999"/>
            <a:ext cx="2925318" cy="5334001"/>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69848" y="1298448"/>
            <a:ext cx="7315200" cy="3255264"/>
          </a:xfrm>
        </p:spPr>
        <p:txBody>
          <a:bodyPr anchor="b">
            <a:normAutofit/>
          </a:bodyPr>
          <a:lstStyle>
            <a:lvl1pPr algn="l">
              <a:defRPr sz="5900" spc="-100" baseline="0">
                <a:solidFill>
                  <a:srgbClr val="FFFFFF"/>
                </a:solidFill>
              </a:defRPr>
            </a:lvl1pPr>
          </a:lstStyle>
          <a:p>
            <a:r>
              <a:rPr lang="it-IT"/>
              <a:t>Fare clic per modificare lo stile del titolo dello schema</a:t>
            </a:r>
            <a:endParaRPr lang="en-US" dirty="0"/>
          </a:p>
        </p:txBody>
      </p:sp>
      <p:sp>
        <p:nvSpPr>
          <p:cNvPr id="3" name="Subtitle 2"/>
          <p:cNvSpPr>
            <a:spLocks noGrp="1"/>
          </p:cNvSpPr>
          <p:nvPr>
            <p:ph type="subTitle" idx="1"/>
          </p:nvPr>
        </p:nvSpPr>
        <p:spPr>
          <a:xfrm>
            <a:off x="1100015" y="4670246"/>
            <a:ext cx="7315200" cy="914400"/>
          </a:xfrm>
        </p:spPr>
        <p:txBody>
          <a:bodyPr anchor="t">
            <a:normAutofit/>
          </a:bodyPr>
          <a:lstStyle>
            <a:lvl1pPr marL="0" indent="0" algn="l">
              <a:buNone/>
              <a:defRPr sz="2200" cap="none" spc="0" baseline="0">
                <a:solidFill>
                  <a:schemeClr val="accent1">
                    <a:lumMod val="20000"/>
                    <a:lumOff val="80000"/>
                  </a:schemeClr>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it-IT"/>
              <a:t>Fare clic per modificare lo stile del sottotitolo dello schema</a:t>
            </a:r>
            <a:endParaRPr lang="en-US" dirty="0"/>
          </a:p>
        </p:txBody>
      </p:sp>
      <p:sp>
        <p:nvSpPr>
          <p:cNvPr id="4" name="Date Placeholder 3"/>
          <p:cNvSpPr>
            <a:spLocks noGrp="1"/>
          </p:cNvSpPr>
          <p:nvPr>
            <p:ph type="dt" sz="half" idx="10"/>
          </p:nvPr>
        </p:nvSpPr>
        <p:spPr/>
        <p:txBody>
          <a:bodyPr/>
          <a:lstStyle/>
          <a:p>
            <a:fld id="{5586B75A-687E-405C-8A0B-8D00578BA2C3}" type="datetimeFigureOut">
              <a:rPr lang="en-US" dirty="0"/>
              <a:pPr/>
              <a:t>10/5/21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pPr/>
              <a:t>‹N›</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p:txBody>
          <a:bodyPr vert="eaVert" anchor="t"/>
          <a:lstStyle/>
          <a:p>
            <a:pPr lvl="0"/>
            <a:r>
              <a:rPr lang="it-IT"/>
              <a:t>Modifica gli stili del testo dello schema
Secondo livello
Terzo livello
Quarto livello
Quinto livello</a:t>
            </a:r>
            <a:endParaRPr lang="en-US" dirty="0"/>
          </a:p>
        </p:txBody>
      </p:sp>
      <p:sp>
        <p:nvSpPr>
          <p:cNvPr id="7" name="Date Placeholder 6"/>
          <p:cNvSpPr>
            <a:spLocks noGrp="1"/>
          </p:cNvSpPr>
          <p:nvPr>
            <p:ph type="dt" sz="half" idx="10"/>
          </p:nvPr>
        </p:nvSpPr>
        <p:spPr/>
        <p:txBody>
          <a:bodyPr/>
          <a:lstStyle/>
          <a:p>
            <a:fld id="{5586B75A-687E-405C-8A0B-8D00578BA2C3}" type="datetimeFigureOut">
              <a:rPr lang="en-US" dirty="0"/>
              <a:pPr/>
              <a:t>10/5/21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pPr/>
              <a:t>‹N›</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olo e testo vertical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81000" y="990600"/>
            <a:ext cx="2819400" cy="4953000"/>
          </a:xfrm>
        </p:spPr>
        <p:txBody>
          <a:bodyPr vert="eaVert"/>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a:xfrm>
            <a:off x="3867912" y="868680"/>
            <a:ext cx="7315200" cy="5120640"/>
          </a:xfrm>
        </p:spPr>
        <p:txBody>
          <a:bodyPr vert="eaVert" anchor="t"/>
          <a:lstStyle/>
          <a:p>
            <a:pPr lvl="0"/>
            <a:r>
              <a:rPr lang="it-IT"/>
              <a:t>Modifica gli stili del testo dello schema
Secondo livello
Terzo livello
Quarto livello
Quinto livello</a:t>
            </a:r>
            <a:endParaRPr lang="en-US" dirty="0"/>
          </a:p>
        </p:txBody>
      </p:sp>
      <p:sp>
        <p:nvSpPr>
          <p:cNvPr id="7" name="Date Placeholder 6"/>
          <p:cNvSpPr>
            <a:spLocks noGrp="1"/>
          </p:cNvSpPr>
          <p:nvPr>
            <p:ph type="dt" sz="half" idx="10"/>
          </p:nvPr>
        </p:nvSpPr>
        <p:spPr/>
        <p:txBody>
          <a:bodyPr/>
          <a:lstStyle/>
          <a:p>
            <a:fld id="{5586B75A-687E-405C-8A0B-8D00578BA2C3}" type="datetimeFigureOut">
              <a:rPr lang="en-US" dirty="0"/>
              <a:pPr/>
              <a:t>10/5/21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pPr/>
              <a:t>‹N›</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Content Placeholder 2"/>
          <p:cNvSpPr>
            <a:spLocks noGrp="1"/>
          </p:cNvSpPr>
          <p:nvPr>
            <p:ph idx="1"/>
          </p:nvPr>
        </p:nvSpPr>
        <p:spPr/>
        <p:txBody>
          <a:bodyPr/>
          <a:lstStyle/>
          <a:p>
            <a:pPr lvl="0"/>
            <a:r>
              <a:rPr lang="it-IT"/>
              <a:t>Modifica gli stili del testo dello schema
Secondo livello
Terzo livello
Quarto livello
Quinto livello</a:t>
            </a:r>
            <a:endParaRPr lang="en-US" dirty="0"/>
          </a:p>
        </p:txBody>
      </p:sp>
      <p:sp>
        <p:nvSpPr>
          <p:cNvPr id="4" name="Date Placeholder 3"/>
          <p:cNvSpPr>
            <a:spLocks noGrp="1"/>
          </p:cNvSpPr>
          <p:nvPr>
            <p:ph type="dt" sz="half" idx="10"/>
          </p:nvPr>
        </p:nvSpPr>
        <p:spPr/>
        <p:txBody>
          <a:bodyPr/>
          <a:lstStyle/>
          <a:p>
            <a:fld id="{5586B75A-687E-405C-8A0B-8D00578BA2C3}" type="datetimeFigureOut">
              <a:rPr lang="en-US" dirty="0"/>
              <a:pPr/>
              <a:t>10/5/21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pPr/>
              <a:t>‹N›</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le 1"/>
          <p:cNvSpPr>
            <a:spLocks noGrp="1"/>
          </p:cNvSpPr>
          <p:nvPr>
            <p:ph type="title"/>
          </p:nvPr>
        </p:nvSpPr>
        <p:spPr>
          <a:xfrm>
            <a:off x="3867912" y="1298448"/>
            <a:ext cx="7315200" cy="3255264"/>
          </a:xfrm>
        </p:spPr>
        <p:txBody>
          <a:bodyPr anchor="b">
            <a:normAutofit/>
          </a:bodyPr>
          <a:lstStyle>
            <a:lvl1pPr>
              <a:defRPr sz="5900" b="0" spc="-100" baseline="0">
                <a:solidFill>
                  <a:schemeClr val="tx1">
                    <a:lumMod val="65000"/>
                    <a:lumOff val="35000"/>
                  </a:schemeClr>
                </a:solidFill>
              </a:defRPr>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3886200" y="4672584"/>
            <a:ext cx="7315200" cy="914400"/>
          </a:xfrm>
        </p:spPr>
        <p:txBody>
          <a:bodyPr anchor="t">
            <a:normAutofit/>
          </a:bodyPr>
          <a:lstStyle>
            <a:lvl1pPr marL="0" indent="0">
              <a:buNone/>
              <a:defRPr sz="2200" cap="none" spc="0" baseline="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Modifica gli stili del testo dello schema
Secondo livello
Terzo livello
Quarto livello
Quinto livello</a:t>
            </a:r>
            <a:endParaRPr lang="en-US" dirty="0"/>
          </a:p>
        </p:txBody>
      </p:sp>
      <p:sp>
        <p:nvSpPr>
          <p:cNvPr id="4" name="Date Placeholder 3"/>
          <p:cNvSpPr>
            <a:spLocks noGrp="1"/>
          </p:cNvSpPr>
          <p:nvPr>
            <p:ph type="dt" sz="half" idx="10"/>
          </p:nvPr>
        </p:nvSpPr>
        <p:spPr/>
        <p:txBody>
          <a:bodyPr/>
          <a:lstStyle/>
          <a:p>
            <a:fld id="{5586B75A-687E-405C-8A0B-8D00578BA2C3}" type="datetimeFigureOut">
              <a:rPr lang="en-US" dirty="0"/>
              <a:pPr/>
              <a:t>10/5/21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pPr/>
              <a:t>‹N›</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Content Placeholder 2"/>
          <p:cNvSpPr>
            <a:spLocks noGrp="1"/>
          </p:cNvSpPr>
          <p:nvPr>
            <p:ph sz="half" idx="1"/>
          </p:nvPr>
        </p:nvSpPr>
        <p:spPr>
          <a:xfrm>
            <a:off x="3867912" y="868680"/>
            <a:ext cx="347472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it-IT"/>
              <a:t>Modifica gli stili del testo dello schema
Secondo livello
Terzo livello
Quarto livello
Quinto livello</a:t>
            </a:r>
            <a:endParaRPr lang="en-US" dirty="0"/>
          </a:p>
        </p:txBody>
      </p:sp>
      <p:sp>
        <p:nvSpPr>
          <p:cNvPr id="4" name="Content Placeholder 3"/>
          <p:cNvSpPr>
            <a:spLocks noGrp="1"/>
          </p:cNvSpPr>
          <p:nvPr>
            <p:ph sz="half" idx="2"/>
          </p:nvPr>
        </p:nvSpPr>
        <p:spPr>
          <a:xfrm>
            <a:off x="7818120" y="868680"/>
            <a:ext cx="347472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it-IT"/>
              <a:t>Modifica gli stili del testo dello schema
Secondo livello
Terzo livello
Quarto livello
Quinto livello</a:t>
            </a:r>
            <a:endParaRPr lang="en-US" dirty="0"/>
          </a:p>
        </p:txBody>
      </p:sp>
      <p:sp>
        <p:nvSpPr>
          <p:cNvPr id="8" name="Date Placeholder 7"/>
          <p:cNvSpPr>
            <a:spLocks noGrp="1"/>
          </p:cNvSpPr>
          <p:nvPr>
            <p:ph type="dt" sz="half" idx="10"/>
          </p:nvPr>
        </p:nvSpPr>
        <p:spPr/>
        <p:txBody>
          <a:bodyPr/>
          <a:lstStyle/>
          <a:p>
            <a:fld id="{5586B75A-687E-405C-8A0B-8D00578BA2C3}" type="datetimeFigureOut">
              <a:rPr lang="en-US" dirty="0"/>
              <a:pPr/>
              <a:t>10/5/21</a:t>
            </a:fld>
            <a:endParaRPr lang="en-US" dirty="0"/>
          </a:p>
        </p:txBody>
      </p:sp>
      <p:sp>
        <p:nvSpPr>
          <p:cNvPr id="9" name="Footer Placeholder 8"/>
          <p:cNvSpPr>
            <a:spLocks noGrp="1"/>
          </p:cNvSpPr>
          <p:nvPr>
            <p:ph type="ftr" sz="quarter" idx="11"/>
          </p:nvPr>
        </p:nvSpPr>
        <p:spPr/>
        <p:txBody>
          <a:bodyPr/>
          <a:lstStyle/>
          <a:p>
            <a:endParaRPr lang="en-US" dirty="0"/>
          </a:p>
        </p:txBody>
      </p:sp>
      <p:sp>
        <p:nvSpPr>
          <p:cNvPr id="10" name="Slide Number Placeholder 9"/>
          <p:cNvSpPr>
            <a:spLocks noGrp="1"/>
          </p:cNvSpPr>
          <p:nvPr>
            <p:ph type="sldNum" sz="quarter" idx="12"/>
          </p:nvPr>
        </p:nvSpPr>
        <p:spPr/>
        <p:txBody>
          <a:bodyPr/>
          <a:lstStyle/>
          <a:p>
            <a:fld id="{4FAB73BC-B049-4115-A692-8D63A059BFB8}" type="slidenum">
              <a:rPr lang="en-US" dirty="0"/>
              <a:pPr/>
              <a:t>‹N›</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it-IT"/>
              <a:t>Fare clic per modificare lo stile del titolo dello schema</a:t>
            </a:r>
            <a:endParaRPr lang="en-US" dirty="0"/>
          </a:p>
        </p:txBody>
      </p:sp>
      <p:sp>
        <p:nvSpPr>
          <p:cNvPr id="3" name="Text Placeholder 2"/>
          <p:cNvSpPr>
            <a:spLocks noGrp="1"/>
          </p:cNvSpPr>
          <p:nvPr>
            <p:ph type="body" idx="1"/>
          </p:nvPr>
        </p:nvSpPr>
        <p:spPr>
          <a:xfrm>
            <a:off x="3867912" y="1023586"/>
            <a:ext cx="3474720" cy="807720"/>
          </a:xfrm>
        </p:spPr>
        <p:txBody>
          <a:bodyPr anchor="b">
            <a:normAutofit/>
          </a:bodyPr>
          <a:lstStyle>
            <a:lvl1pPr marL="0" indent="0">
              <a:spcBef>
                <a:spcPts val="0"/>
              </a:spcBef>
              <a:buNone/>
              <a:defRPr sz="2000" b="1">
                <a:solidFill>
                  <a:schemeClr val="tx1">
                    <a:lumMod val="65000"/>
                    <a:lumOff val="3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Modifica gli stili del testo dello schema
Secondo livello
Terzo livello
Quarto livello
Quinto livello</a:t>
            </a:r>
            <a:endParaRPr lang="en-US" dirty="0"/>
          </a:p>
        </p:txBody>
      </p:sp>
      <p:sp>
        <p:nvSpPr>
          <p:cNvPr id="4" name="Content Placeholder 3"/>
          <p:cNvSpPr>
            <a:spLocks noGrp="1"/>
          </p:cNvSpPr>
          <p:nvPr>
            <p:ph sz="half" idx="2"/>
          </p:nvPr>
        </p:nvSpPr>
        <p:spPr>
          <a:xfrm>
            <a:off x="3867912" y="1930936"/>
            <a:ext cx="3474720" cy="402336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it-IT"/>
              <a:t>Modifica gli stili del testo dello schema
Secondo livello
Terzo livello
Quarto livello
Quinto livello</a:t>
            </a:r>
            <a:endParaRPr lang="en-US" dirty="0"/>
          </a:p>
        </p:txBody>
      </p:sp>
      <p:sp>
        <p:nvSpPr>
          <p:cNvPr id="5" name="Text Placeholder 4"/>
          <p:cNvSpPr>
            <a:spLocks noGrp="1"/>
          </p:cNvSpPr>
          <p:nvPr>
            <p:ph type="body" sz="quarter" idx="3"/>
          </p:nvPr>
        </p:nvSpPr>
        <p:spPr>
          <a:xfrm>
            <a:off x="7818463" y="1023586"/>
            <a:ext cx="3474720" cy="813171"/>
          </a:xfrm>
        </p:spPr>
        <p:txBody>
          <a:bodyPr anchor="b">
            <a:normAutofit/>
          </a:bodyPr>
          <a:lstStyle>
            <a:lvl1pPr marL="0" indent="0">
              <a:spcBef>
                <a:spcPts val="0"/>
              </a:spcBef>
              <a:buNone/>
              <a:defRPr sz="2000" b="1">
                <a:solidFill>
                  <a:schemeClr val="tx1">
                    <a:lumMod val="65000"/>
                    <a:lumOff val="3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Modifica gli stili del testo dello schema
Secondo livello
Terzo livello
Quarto livello
Quinto livello</a:t>
            </a:r>
            <a:endParaRPr lang="en-US" dirty="0"/>
          </a:p>
        </p:txBody>
      </p:sp>
      <p:sp>
        <p:nvSpPr>
          <p:cNvPr id="6" name="Content Placeholder 5"/>
          <p:cNvSpPr>
            <a:spLocks noGrp="1"/>
          </p:cNvSpPr>
          <p:nvPr>
            <p:ph sz="quarter" idx="4"/>
          </p:nvPr>
        </p:nvSpPr>
        <p:spPr>
          <a:xfrm>
            <a:off x="7818463" y="1930936"/>
            <a:ext cx="3474720" cy="402336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it-IT"/>
              <a:t>Modifica gli stili del testo dello schema
Secondo livello
Terzo livello
Quarto livello
Quinto livello</a:t>
            </a:r>
            <a:endParaRPr lang="en-US" dirty="0"/>
          </a:p>
        </p:txBody>
      </p:sp>
      <p:sp>
        <p:nvSpPr>
          <p:cNvPr id="2" name="Date Placeholder 1"/>
          <p:cNvSpPr>
            <a:spLocks noGrp="1"/>
          </p:cNvSpPr>
          <p:nvPr>
            <p:ph type="dt" sz="half" idx="10"/>
          </p:nvPr>
        </p:nvSpPr>
        <p:spPr/>
        <p:txBody>
          <a:bodyPr/>
          <a:lstStyle/>
          <a:p>
            <a:fld id="{5586B75A-687E-405C-8A0B-8D00578BA2C3}" type="datetimeFigureOut">
              <a:rPr lang="en-US" dirty="0"/>
              <a:pPr/>
              <a:t>10/5/21</a:t>
            </a:fld>
            <a:endParaRPr lang="en-US" dirty="0"/>
          </a:p>
        </p:txBody>
      </p:sp>
      <p:sp>
        <p:nvSpPr>
          <p:cNvPr id="11" name="Footer Placeholder 10"/>
          <p:cNvSpPr>
            <a:spLocks noGrp="1"/>
          </p:cNvSpPr>
          <p:nvPr>
            <p:ph type="ftr" sz="quarter" idx="11"/>
          </p:nvPr>
        </p:nvSpPr>
        <p:spPr/>
        <p:txBody>
          <a:bodyPr/>
          <a:lstStyle/>
          <a:p>
            <a:endParaRPr lang="en-US" dirty="0"/>
          </a:p>
        </p:txBody>
      </p:sp>
      <p:sp>
        <p:nvSpPr>
          <p:cNvPr id="12" name="Slide Number Placeholder 11"/>
          <p:cNvSpPr>
            <a:spLocks noGrp="1"/>
          </p:cNvSpPr>
          <p:nvPr>
            <p:ph type="sldNum" sz="quarter" idx="12"/>
          </p:nvPr>
        </p:nvSpPr>
        <p:spPr/>
        <p:txBody>
          <a:bodyPr/>
          <a:lstStyle/>
          <a:p>
            <a:fld id="{4FAB73BC-B049-4115-A692-8D63A059BFB8}" type="slidenum">
              <a:rPr lang="en-US" dirty="0"/>
              <a:pPr/>
              <a:t>‹N›</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it-IT"/>
              <a:t>Fare clic per modificare lo stile del titolo dello schema</a:t>
            </a:r>
            <a:endParaRPr lang="en-US" dirty="0"/>
          </a:p>
        </p:txBody>
      </p:sp>
      <p:sp>
        <p:nvSpPr>
          <p:cNvPr id="2" name="Date Placeholder 1"/>
          <p:cNvSpPr>
            <a:spLocks noGrp="1"/>
          </p:cNvSpPr>
          <p:nvPr>
            <p:ph type="dt" sz="half" idx="10"/>
          </p:nvPr>
        </p:nvSpPr>
        <p:spPr/>
        <p:txBody>
          <a:bodyPr/>
          <a:lstStyle/>
          <a:p>
            <a:fld id="{5586B75A-687E-405C-8A0B-8D00578BA2C3}" type="datetimeFigureOut">
              <a:rPr lang="en-US" dirty="0"/>
              <a:pPr/>
              <a:t>10/5/21</a:t>
            </a:fld>
            <a:endParaRPr lang="en-US" dirty="0"/>
          </a:p>
        </p:txBody>
      </p:sp>
      <p:sp>
        <p:nvSpPr>
          <p:cNvPr id="7" name="Footer Placeholder 6"/>
          <p:cNvSpPr>
            <a:spLocks noGrp="1"/>
          </p:cNvSpPr>
          <p:nvPr>
            <p:ph type="ftr" sz="quarter" idx="11"/>
          </p:nvPr>
        </p:nvSpPr>
        <p:spPr/>
        <p:txBody>
          <a:bodyPr/>
          <a:lstStyle/>
          <a:p>
            <a:endParaRPr lang="en-US" dirty="0"/>
          </a:p>
        </p:txBody>
      </p:sp>
      <p:sp>
        <p:nvSpPr>
          <p:cNvPr id="8" name="Slide Number Placeholder 7"/>
          <p:cNvSpPr>
            <a:spLocks noGrp="1"/>
          </p:cNvSpPr>
          <p:nvPr>
            <p:ph type="sldNum" sz="quarter" idx="12"/>
          </p:nvPr>
        </p:nvSpPr>
        <p:spPr/>
        <p:txBody>
          <a:bodyPr/>
          <a:lstStyle/>
          <a:p>
            <a:fld id="{4FAB73BC-B049-4115-A692-8D63A059BFB8}" type="slidenum">
              <a:rPr lang="en-US" dirty="0"/>
              <a:pPr/>
              <a:t>‹N›</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Vuota">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5586B75A-687E-405C-8A0B-8D00578BA2C3}" type="datetimeFigureOut">
              <a:rPr lang="en-US" dirty="0"/>
              <a:pPr/>
              <a:t>10/5/21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pPr/>
              <a:t>‹N›</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256032" y="1143000"/>
            <a:ext cx="2834640" cy="2377440"/>
          </a:xfrm>
        </p:spPr>
        <p:txBody>
          <a:bodyPr anchor="b">
            <a:normAutofit/>
          </a:bodyPr>
          <a:lstStyle>
            <a:lvl1pPr>
              <a:defRPr sz="3200" b="0" baseline="0"/>
            </a:lvl1pPr>
          </a:lstStyle>
          <a:p>
            <a:r>
              <a:rPr lang="it-IT"/>
              <a:t>Fare clic per modificare lo stile del titolo dello schema</a:t>
            </a:r>
            <a:endParaRPr lang="en-US" dirty="0"/>
          </a:p>
        </p:txBody>
      </p:sp>
      <p:sp>
        <p:nvSpPr>
          <p:cNvPr id="3" name="Content Placeholder 2"/>
          <p:cNvSpPr>
            <a:spLocks noGrp="1"/>
          </p:cNvSpPr>
          <p:nvPr>
            <p:ph idx="1"/>
          </p:nvPr>
        </p:nvSpPr>
        <p:spPr>
          <a:xfrm>
            <a:off x="3867912" y="868680"/>
            <a:ext cx="731520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it-IT"/>
              <a:t>Modifica gli stili del testo dello schema
Secondo livello
Terzo livello
Quarto livello
Quinto livello</a:t>
            </a:r>
            <a:endParaRPr lang="en-US" dirty="0"/>
          </a:p>
        </p:txBody>
      </p:sp>
      <p:sp>
        <p:nvSpPr>
          <p:cNvPr id="4" name="Text Placeholder 3"/>
          <p:cNvSpPr>
            <a:spLocks noGrp="1"/>
          </p:cNvSpPr>
          <p:nvPr>
            <p:ph type="body" sz="half" idx="2"/>
          </p:nvPr>
        </p:nvSpPr>
        <p:spPr>
          <a:xfrm>
            <a:off x="256032" y="3494176"/>
            <a:ext cx="2834640" cy="2321990"/>
          </a:xfrm>
        </p:spPr>
        <p:txBody>
          <a:bodyPr anchor="t">
            <a:normAutofit/>
          </a:bodyPr>
          <a:lstStyle>
            <a:lvl1pPr marL="0" indent="0">
              <a:lnSpc>
                <a:spcPct val="100000"/>
              </a:lnSpc>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Modifica gli stili del testo dello schema
Secondo livello
Terzo livello
Quarto livello
Quinto livello</a:t>
            </a:r>
            <a:endParaRPr lang="en-US" dirty="0"/>
          </a:p>
        </p:txBody>
      </p:sp>
      <p:sp>
        <p:nvSpPr>
          <p:cNvPr id="8" name="Date Placeholder 7"/>
          <p:cNvSpPr>
            <a:spLocks noGrp="1"/>
          </p:cNvSpPr>
          <p:nvPr>
            <p:ph type="dt" sz="half" idx="10"/>
          </p:nvPr>
        </p:nvSpPr>
        <p:spPr/>
        <p:txBody>
          <a:bodyPr/>
          <a:lstStyle/>
          <a:p>
            <a:fld id="{5586B75A-687E-405C-8A0B-8D00578BA2C3}" type="datetimeFigureOut">
              <a:rPr lang="en-US" dirty="0"/>
              <a:pPr/>
              <a:t>10/5/21</a:t>
            </a:fld>
            <a:endParaRPr lang="en-US" dirty="0"/>
          </a:p>
        </p:txBody>
      </p:sp>
      <p:sp>
        <p:nvSpPr>
          <p:cNvPr id="9" name="Footer Placeholder 8"/>
          <p:cNvSpPr>
            <a:spLocks noGrp="1"/>
          </p:cNvSpPr>
          <p:nvPr>
            <p:ph type="ftr" sz="quarter" idx="11"/>
          </p:nvPr>
        </p:nvSpPr>
        <p:spPr/>
        <p:txBody>
          <a:bodyPr/>
          <a:lstStyle/>
          <a:p>
            <a:endParaRPr lang="en-US" dirty="0"/>
          </a:p>
        </p:txBody>
      </p:sp>
      <p:sp>
        <p:nvSpPr>
          <p:cNvPr id="10" name="Slide Number Placeholder 9"/>
          <p:cNvSpPr>
            <a:spLocks noGrp="1"/>
          </p:cNvSpPr>
          <p:nvPr>
            <p:ph type="sldNum" sz="quarter" idx="12"/>
          </p:nvPr>
        </p:nvSpPr>
        <p:spPr/>
        <p:txBody>
          <a:bodyPr/>
          <a:lstStyle/>
          <a:p>
            <a:fld id="{4FAB73BC-B049-4115-A692-8D63A059BFB8}" type="slidenum">
              <a:rPr lang="en-US" dirty="0"/>
              <a:pPr/>
              <a:t>‹N›</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256032" y="1143000"/>
            <a:ext cx="2834640" cy="2377440"/>
          </a:xfrm>
        </p:spPr>
        <p:txBody>
          <a:bodyPr anchor="b">
            <a:normAutofit/>
          </a:bodyPr>
          <a:lstStyle>
            <a:lvl1pPr>
              <a:defRPr sz="3200" b="0"/>
            </a:lvl1pPr>
          </a:lstStyle>
          <a:p>
            <a:r>
              <a:rPr lang="it-IT"/>
              <a:t>Fare clic per modificare lo stile del titolo dello schema</a:t>
            </a:r>
            <a:endParaRPr lang="en-US" dirty="0"/>
          </a:p>
        </p:txBody>
      </p:sp>
      <p:sp>
        <p:nvSpPr>
          <p:cNvPr id="3" name="Picture Placeholder 2"/>
          <p:cNvSpPr>
            <a:spLocks noGrp="1" noChangeAspect="1"/>
          </p:cNvSpPr>
          <p:nvPr>
            <p:ph type="pic" idx="1"/>
          </p:nvPr>
        </p:nvSpPr>
        <p:spPr>
          <a:xfrm>
            <a:off x="3570644" y="767419"/>
            <a:ext cx="8115230" cy="5330952"/>
          </a:xfrm>
          <a:solidFill>
            <a:schemeClr val="bg1">
              <a:lumMod val="75000"/>
            </a:schemeClr>
          </a:solidFill>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it-IT"/>
              <a:t>Fare clic sull'icona per inserire un'immagine</a:t>
            </a:r>
            <a:endParaRPr lang="en-US" dirty="0"/>
          </a:p>
        </p:txBody>
      </p:sp>
      <p:sp>
        <p:nvSpPr>
          <p:cNvPr id="4" name="Text Placeholder 3"/>
          <p:cNvSpPr>
            <a:spLocks noGrp="1"/>
          </p:cNvSpPr>
          <p:nvPr>
            <p:ph type="body" sz="half" idx="2"/>
          </p:nvPr>
        </p:nvSpPr>
        <p:spPr>
          <a:xfrm>
            <a:off x="256032" y="3493008"/>
            <a:ext cx="2834640" cy="2322576"/>
          </a:xfrm>
        </p:spPr>
        <p:txBody>
          <a:bodyPr anchor="t">
            <a:normAutofit/>
          </a:bodyPr>
          <a:lstStyle>
            <a:lvl1pPr marL="0" indent="0">
              <a:lnSpc>
                <a:spcPct val="100000"/>
              </a:lnSpc>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Modifica gli stili del testo dello schema
Secondo livello
Terzo livello
Quarto livello
Quinto livello</a:t>
            </a:r>
            <a:endParaRPr lang="en-US" dirty="0"/>
          </a:p>
        </p:txBody>
      </p:sp>
      <p:sp>
        <p:nvSpPr>
          <p:cNvPr id="8" name="Date Placeholder 7"/>
          <p:cNvSpPr>
            <a:spLocks noGrp="1"/>
          </p:cNvSpPr>
          <p:nvPr>
            <p:ph type="dt" sz="half" idx="10"/>
          </p:nvPr>
        </p:nvSpPr>
        <p:spPr/>
        <p:txBody>
          <a:bodyPr/>
          <a:lstStyle/>
          <a:p>
            <a:fld id="{5586B75A-687E-405C-8A0B-8D00578BA2C3}" type="datetimeFigureOut">
              <a:rPr lang="en-US" dirty="0"/>
              <a:pPr/>
              <a:t>10/5/21</a:t>
            </a:fld>
            <a:endParaRPr lang="en-US" dirty="0"/>
          </a:p>
        </p:txBody>
      </p:sp>
      <p:sp>
        <p:nvSpPr>
          <p:cNvPr id="9" name="Footer Placeholder 8"/>
          <p:cNvSpPr>
            <a:spLocks noGrp="1"/>
          </p:cNvSpPr>
          <p:nvPr>
            <p:ph type="ftr" sz="quarter" idx="11"/>
          </p:nvPr>
        </p:nvSpPr>
        <p:spPr>
          <a:xfrm>
            <a:off x="3499101" y="6356350"/>
            <a:ext cx="5911517" cy="365125"/>
          </a:xfrm>
        </p:spPr>
        <p:txBody>
          <a:bodyPr/>
          <a:lstStyle/>
          <a:p>
            <a:endParaRPr lang="en-US" dirty="0"/>
          </a:p>
        </p:txBody>
      </p:sp>
      <p:sp>
        <p:nvSpPr>
          <p:cNvPr id="10" name="Slide Number Placeholder 9"/>
          <p:cNvSpPr>
            <a:spLocks noGrp="1"/>
          </p:cNvSpPr>
          <p:nvPr>
            <p:ph type="sldNum" sz="quarter" idx="12"/>
          </p:nvPr>
        </p:nvSpPr>
        <p:spPr/>
        <p:txBody>
          <a:bodyPr/>
          <a:lstStyle/>
          <a:p>
            <a:fld id="{4FAB73BC-B049-4115-A692-8D63A059BFB8}" type="slidenum">
              <a:rPr lang="en-US" dirty="0"/>
              <a:pPr/>
              <a:t>‹N›</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758952"/>
            <a:ext cx="3443590" cy="533095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252919" y="1123837"/>
            <a:ext cx="2947482" cy="4601183"/>
          </a:xfrm>
          <a:prstGeom prst="rect">
            <a:avLst/>
          </a:prstGeom>
        </p:spPr>
        <p:txBody>
          <a:bodyPr vert="horz" lIns="91440" tIns="45720" rIns="91440" bIns="45720" rtlCol="0" anchor="ctr">
            <a:normAutofit/>
          </a:bodyPr>
          <a:lstStyle/>
          <a:p>
            <a:r>
              <a:rPr lang="it-IT"/>
              <a:t>Fare clic per modificare lo stile del titolo dello schema</a:t>
            </a:r>
            <a:endParaRPr lang="en-US" dirty="0"/>
          </a:p>
        </p:txBody>
      </p:sp>
      <p:sp>
        <p:nvSpPr>
          <p:cNvPr id="38" name="Rectangle 37"/>
          <p:cNvSpPr/>
          <p:nvPr/>
        </p:nvSpPr>
        <p:spPr>
          <a:xfrm>
            <a:off x="11815864" y="758952"/>
            <a:ext cx="384048" cy="5330952"/>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Text Placeholder 2"/>
          <p:cNvSpPr>
            <a:spLocks noGrp="1"/>
          </p:cNvSpPr>
          <p:nvPr>
            <p:ph type="body" idx="1"/>
          </p:nvPr>
        </p:nvSpPr>
        <p:spPr>
          <a:xfrm>
            <a:off x="3869268" y="864108"/>
            <a:ext cx="7315200" cy="5120640"/>
          </a:xfrm>
          <a:prstGeom prst="rect">
            <a:avLst/>
          </a:prstGeom>
        </p:spPr>
        <p:txBody>
          <a:bodyPr vert="horz" lIns="91440" tIns="45720" rIns="91440" bIns="45720" rtlCol="0" anchor="ctr">
            <a:normAutofit/>
          </a:bodyPr>
          <a:lstStyle/>
          <a:p>
            <a:pPr lvl="0"/>
            <a:r>
              <a:rPr lang="it-IT"/>
              <a:t>Modifica gli stili del testo dello schema
Secondo livello
Terzo livello
Quarto livello
Quinto livello</a:t>
            </a:r>
            <a:endParaRPr lang="en-US" dirty="0"/>
          </a:p>
        </p:txBody>
      </p:sp>
      <p:sp>
        <p:nvSpPr>
          <p:cNvPr id="4" name="Date Placeholder 3"/>
          <p:cNvSpPr>
            <a:spLocks noGrp="1"/>
          </p:cNvSpPr>
          <p:nvPr>
            <p:ph type="dt" sz="half" idx="2"/>
          </p:nvPr>
        </p:nvSpPr>
        <p:spPr>
          <a:xfrm>
            <a:off x="262465" y="6356350"/>
            <a:ext cx="2743200" cy="365125"/>
          </a:xfrm>
          <a:prstGeom prst="rect">
            <a:avLst/>
          </a:prstGeom>
        </p:spPr>
        <p:txBody>
          <a:bodyPr vert="horz" lIns="91440" tIns="45720" rIns="91440" bIns="45720" rtlCol="0" anchor="ctr"/>
          <a:lstStyle>
            <a:lvl1pPr algn="l">
              <a:defRPr sz="1100">
                <a:solidFill>
                  <a:schemeClr val="tx1">
                    <a:lumMod val="50000"/>
                    <a:lumOff val="50000"/>
                  </a:schemeClr>
                </a:solidFill>
              </a:defRPr>
            </a:lvl1pPr>
          </a:lstStyle>
          <a:p>
            <a:fld id="{5586B75A-687E-405C-8A0B-8D00578BA2C3}" type="datetimeFigureOut">
              <a:rPr lang="en-US" dirty="0"/>
              <a:pPr/>
              <a:t>10/5/21</a:t>
            </a:fld>
            <a:endParaRPr lang="en-US" dirty="0"/>
          </a:p>
        </p:txBody>
      </p:sp>
      <p:sp>
        <p:nvSpPr>
          <p:cNvPr id="5" name="Footer Placeholder 4"/>
          <p:cNvSpPr>
            <a:spLocks noGrp="1"/>
          </p:cNvSpPr>
          <p:nvPr>
            <p:ph type="ftr" sz="quarter" idx="3"/>
          </p:nvPr>
        </p:nvSpPr>
        <p:spPr>
          <a:xfrm>
            <a:off x="3869268" y="6356350"/>
            <a:ext cx="5911517" cy="365125"/>
          </a:xfrm>
          <a:prstGeom prst="rect">
            <a:avLst/>
          </a:prstGeom>
        </p:spPr>
        <p:txBody>
          <a:bodyPr vert="horz" lIns="91440" tIns="45720" rIns="91440" bIns="45720" rtlCol="0" anchor="ctr"/>
          <a:lstStyle>
            <a:lvl1pPr algn="l">
              <a:defRPr sz="1100">
                <a:solidFill>
                  <a:schemeClr val="tx1">
                    <a:lumMod val="50000"/>
                    <a:lumOff val="50000"/>
                  </a:schemeClr>
                </a:solidFill>
              </a:defRPr>
            </a:lvl1pPr>
          </a:lstStyle>
          <a:p>
            <a:endParaRPr lang="en-US" dirty="0"/>
          </a:p>
        </p:txBody>
      </p:sp>
      <p:sp>
        <p:nvSpPr>
          <p:cNvPr id="6" name="Slide Number Placeholder 5"/>
          <p:cNvSpPr>
            <a:spLocks noGrp="1"/>
          </p:cNvSpPr>
          <p:nvPr>
            <p:ph type="sldNum" sz="quarter" idx="4"/>
          </p:nvPr>
        </p:nvSpPr>
        <p:spPr>
          <a:xfrm>
            <a:off x="10634135" y="6356350"/>
            <a:ext cx="1530927" cy="365125"/>
          </a:xfrm>
          <a:prstGeom prst="rect">
            <a:avLst/>
          </a:prstGeom>
        </p:spPr>
        <p:txBody>
          <a:bodyPr vert="horz" lIns="91440" tIns="45720" rIns="91440" bIns="45720" rtlCol="0" anchor="ctr"/>
          <a:lstStyle>
            <a:lvl1pPr algn="r">
              <a:defRPr sz="1200" b="1">
                <a:solidFill>
                  <a:schemeClr val="accent1"/>
                </a:solidFill>
              </a:defRPr>
            </a:lvl1pPr>
          </a:lstStyle>
          <a:p>
            <a:fld id="{4FAB73BC-B049-4115-A692-8D63A059BFB8}" type="slidenum">
              <a:rPr lang="en-US" dirty="0"/>
              <a:pPr/>
              <a:t>‹N›</a:t>
            </a:fld>
            <a:endParaRPr lang="en-US" dirty="0"/>
          </a:p>
        </p:txBody>
      </p:sp>
    </p:spTree>
  </p:cSld>
  <p:clrMap bg1="lt1" tx1="dk1" bg2="lt2" tx2="dk2" accent1="accent1" accent2="accent2" accent3="accent3" accent4="accent4" accent5="accent5" accent6="accent6" hlink="hlink" folHlink="folHlink"/>
  <p:sldLayoutIdLst>
    <p:sldLayoutId id="2147483841" r:id="rId1"/>
    <p:sldLayoutId id="2147483842" r:id="rId2"/>
    <p:sldLayoutId id="2147483843" r:id="rId3"/>
    <p:sldLayoutId id="2147483844" r:id="rId4"/>
    <p:sldLayoutId id="2147483845" r:id="rId5"/>
    <p:sldLayoutId id="2147483846" r:id="rId6"/>
    <p:sldLayoutId id="2147483847" r:id="rId7"/>
    <p:sldLayoutId id="2147483848" r:id="rId8"/>
    <p:sldLayoutId id="2147483849" r:id="rId9"/>
    <p:sldLayoutId id="2147483850" r:id="rId10"/>
    <p:sldLayoutId id="2147483851" r:id="rId11"/>
  </p:sldLayoutIdLst>
  <p:hf sldNum="0" hdr="0" ftr="0" dt="0"/>
  <p:txStyles>
    <p:titleStyle>
      <a:lvl1pPr algn="l" defTabSz="914400" rtl="0" eaLnBrk="1" latinLnBrk="0" hangingPunct="1">
        <a:lnSpc>
          <a:spcPct val="90000"/>
        </a:lnSpc>
        <a:spcBef>
          <a:spcPct val="0"/>
        </a:spcBef>
        <a:buNone/>
        <a:defRPr sz="3600" kern="1200" spc="-60" baseline="0">
          <a:solidFill>
            <a:srgbClr val="FFFFFF"/>
          </a:solid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1"/>
        </a:buClr>
        <a:buFont typeface="Wingdings 2" pitchFamily="18" charset="2"/>
        <a:buChar char=""/>
        <a:defRPr sz="2000" kern="1200">
          <a:solidFill>
            <a:schemeClr val="tx1">
              <a:lumMod val="65000"/>
              <a:lumOff val="35000"/>
            </a:schemeClr>
          </a:solidFill>
          <a:latin typeface="+mn-lt"/>
          <a:ea typeface="+mn-ea"/>
          <a:cs typeface="+mn-cs"/>
        </a:defRPr>
      </a:lvl1pPr>
      <a:lvl2pPr marL="6858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800" kern="1200">
          <a:solidFill>
            <a:schemeClr val="tx1">
              <a:lumMod val="65000"/>
              <a:lumOff val="35000"/>
            </a:schemeClr>
          </a:solidFill>
          <a:latin typeface="+mn-lt"/>
          <a:ea typeface="+mn-ea"/>
          <a:cs typeface="+mn-cs"/>
        </a:defRPr>
      </a:lvl2pPr>
      <a:lvl3pPr marL="11430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600" kern="1200">
          <a:solidFill>
            <a:schemeClr val="tx1">
              <a:lumMod val="65000"/>
              <a:lumOff val="35000"/>
            </a:schemeClr>
          </a:solidFill>
          <a:latin typeface="+mn-lt"/>
          <a:ea typeface="+mn-ea"/>
          <a:cs typeface="+mn-cs"/>
        </a:defRPr>
      </a:lvl3pPr>
      <a:lvl4pPr marL="16002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4pPr>
      <a:lvl5pPr marL="20574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5pPr>
      <a:lvl6pPr marL="25146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6pPr>
      <a:lvl7pPr marL="29718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7pPr>
      <a:lvl8pPr marL="34290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8pPr>
      <a:lvl9pPr marL="38862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1393100-796B-FE43-9A7A-BBDB1438DE6A}"/>
              </a:ext>
            </a:extLst>
          </p:cNvPr>
          <p:cNvSpPr>
            <a:spLocks noGrp="1"/>
          </p:cNvSpPr>
          <p:nvPr>
            <p:ph type="ctrTitle"/>
          </p:nvPr>
        </p:nvSpPr>
        <p:spPr>
          <a:xfrm>
            <a:off x="168166" y="1298448"/>
            <a:ext cx="8807668" cy="3820090"/>
          </a:xfrm>
        </p:spPr>
        <p:txBody>
          <a:bodyPr>
            <a:normAutofit/>
          </a:bodyPr>
          <a:lstStyle/>
          <a:p>
            <a:pPr algn="ctr"/>
            <a:r>
              <a:rPr lang="it-IT" b="1" i="1" dirty="0"/>
              <a:t>FIDES </a:t>
            </a:r>
            <a:r>
              <a:rPr lang="it-IT" b="1" dirty="0"/>
              <a:t>E </a:t>
            </a:r>
            <a:r>
              <a:rPr lang="it-IT" b="1" i="1" dirty="0"/>
              <a:t>BONA FIDES</a:t>
            </a:r>
            <a:br>
              <a:rPr lang="it-IT" b="1" dirty="0"/>
            </a:br>
            <a:br>
              <a:rPr lang="it-IT" b="1" dirty="0"/>
            </a:br>
            <a:endParaRPr lang="it-IT" dirty="0"/>
          </a:p>
        </p:txBody>
      </p:sp>
      <p:sp>
        <p:nvSpPr>
          <p:cNvPr id="3" name="Sottotitolo 2">
            <a:extLst>
              <a:ext uri="{FF2B5EF4-FFF2-40B4-BE49-F238E27FC236}">
                <a16:creationId xmlns:a16="http://schemas.microsoft.com/office/drawing/2014/main" id="{B4C148C0-E8DF-1248-B33B-6C1115EFCE76}"/>
              </a:ext>
            </a:extLst>
          </p:cNvPr>
          <p:cNvSpPr>
            <a:spLocks noGrp="1"/>
          </p:cNvSpPr>
          <p:nvPr>
            <p:ph type="subTitle" idx="1"/>
          </p:nvPr>
        </p:nvSpPr>
        <p:spPr/>
        <p:txBody>
          <a:bodyPr/>
          <a:lstStyle/>
          <a:p>
            <a:endParaRPr lang="it-IT"/>
          </a:p>
        </p:txBody>
      </p:sp>
    </p:spTree>
    <p:extLst>
      <p:ext uri="{BB962C8B-B14F-4D97-AF65-F5344CB8AC3E}">
        <p14:creationId xmlns:p14="http://schemas.microsoft.com/office/powerpoint/2010/main" val="257747693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308A7A9-CA9A-9146-8039-DA17D4EB61B9}"/>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806EFDEE-FB82-C044-B5F4-0D3FBA2D6FA9}"/>
              </a:ext>
            </a:extLst>
          </p:cNvPr>
          <p:cNvSpPr>
            <a:spLocks noGrp="1"/>
          </p:cNvSpPr>
          <p:nvPr>
            <p:ph idx="1"/>
          </p:nvPr>
        </p:nvSpPr>
        <p:spPr/>
        <p:txBody>
          <a:bodyPr/>
          <a:lstStyle/>
          <a:p>
            <a:pPr algn="just"/>
            <a:r>
              <a:rPr lang="it-IT" sz="3200" dirty="0"/>
              <a:t>Oggi la massima parte delle conseguenze normative della buona fede sono diventate norme </a:t>
            </a:r>
            <a:r>
              <a:rPr lang="it-IT" sz="3200" dirty="0" err="1"/>
              <a:t>codicistiche</a:t>
            </a:r>
            <a:r>
              <a:rPr lang="it-IT" sz="3200" dirty="0"/>
              <a:t>, tuttavia rimane vitale il principio per cui la buona fede permette di ampliare il diritto, di farlo respirare; </a:t>
            </a:r>
            <a:r>
              <a:rPr lang="it-IT" sz="3200" b="1" dirty="0"/>
              <a:t>ancora oggi essa è il principale strumento che permette di rendere il diritto </a:t>
            </a:r>
            <a:r>
              <a:rPr lang="it-IT" sz="3200" b="1" i="1" dirty="0"/>
              <a:t>ars boni et </a:t>
            </a:r>
            <a:r>
              <a:rPr lang="it-IT" sz="3200" b="1" i="1" dirty="0" err="1"/>
              <a:t>aequi</a:t>
            </a:r>
            <a:r>
              <a:rPr lang="it-IT" sz="3200" b="1" i="1" dirty="0"/>
              <a:t> </a:t>
            </a:r>
            <a:r>
              <a:rPr lang="it-IT" sz="3200" b="1" dirty="0"/>
              <a:t>anziché </a:t>
            </a:r>
            <a:r>
              <a:rPr lang="it-IT" sz="3200" b="1" i="1" dirty="0" err="1"/>
              <a:t>summum</a:t>
            </a:r>
            <a:r>
              <a:rPr lang="it-IT" sz="3200" b="1" i="1" dirty="0"/>
              <a:t> </a:t>
            </a:r>
            <a:r>
              <a:rPr lang="it-IT" sz="3200" b="1" i="1" dirty="0" err="1"/>
              <a:t>ius</a:t>
            </a:r>
            <a:r>
              <a:rPr lang="it-IT" sz="3200" b="1" i="1" dirty="0"/>
              <a:t> summa </a:t>
            </a:r>
            <a:r>
              <a:rPr lang="it-IT" sz="3200" b="1" i="1" dirty="0" err="1"/>
              <a:t>iniuria</a:t>
            </a:r>
            <a:r>
              <a:rPr lang="it-IT" sz="3200" b="1" dirty="0"/>
              <a:t> </a:t>
            </a:r>
          </a:p>
          <a:p>
            <a:endParaRPr lang="it-IT" dirty="0"/>
          </a:p>
        </p:txBody>
      </p:sp>
    </p:spTree>
    <p:extLst>
      <p:ext uri="{BB962C8B-B14F-4D97-AF65-F5344CB8AC3E}">
        <p14:creationId xmlns:p14="http://schemas.microsoft.com/office/powerpoint/2010/main" val="412758548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A6A36F83-C06C-6A48-A017-2149695BBD2C}"/>
              </a:ext>
            </a:extLst>
          </p:cNvPr>
          <p:cNvSpPr>
            <a:spLocks noGrp="1"/>
          </p:cNvSpPr>
          <p:nvPr>
            <p:ph type="title"/>
          </p:nvPr>
        </p:nvSpPr>
        <p:spPr/>
        <p:txBody>
          <a:bodyPr/>
          <a:lstStyle/>
          <a:p>
            <a:pPr algn="ctr"/>
            <a:r>
              <a:rPr lang="it-IT" dirty="0"/>
              <a:t>Buona fede soggettiva</a:t>
            </a:r>
          </a:p>
        </p:txBody>
      </p:sp>
      <p:sp>
        <p:nvSpPr>
          <p:cNvPr id="3" name="Segnaposto contenuto 2">
            <a:extLst>
              <a:ext uri="{FF2B5EF4-FFF2-40B4-BE49-F238E27FC236}">
                <a16:creationId xmlns:a16="http://schemas.microsoft.com/office/drawing/2014/main" id="{48069CEF-B7B0-5C48-A106-0DB0AFC18370}"/>
              </a:ext>
            </a:extLst>
          </p:cNvPr>
          <p:cNvSpPr>
            <a:spLocks noGrp="1"/>
          </p:cNvSpPr>
          <p:nvPr>
            <p:ph idx="1"/>
          </p:nvPr>
        </p:nvSpPr>
        <p:spPr/>
        <p:txBody>
          <a:bodyPr>
            <a:normAutofit lnSpcReduction="10000"/>
          </a:bodyPr>
          <a:lstStyle/>
          <a:p>
            <a:pPr algn="just"/>
            <a:r>
              <a:rPr lang="it-IT" sz="2400" dirty="0"/>
              <a:t>Nel nostro codice (come nel diritto romano) si parla di buona fede in due sensi:</a:t>
            </a:r>
          </a:p>
          <a:p>
            <a:pPr marL="0" indent="0" algn="just">
              <a:buNone/>
            </a:pPr>
            <a:r>
              <a:rPr lang="it-IT" sz="2400" dirty="0"/>
              <a:t>1) </a:t>
            </a:r>
            <a:r>
              <a:rPr lang="it-IT" sz="2400" b="1" dirty="0"/>
              <a:t>Buona fede in senso soggettivo =</a:t>
            </a:r>
            <a:r>
              <a:rPr lang="it-IT" sz="2400" dirty="0"/>
              <a:t> si tratta dell'ignoranza di ledere un altrui interesse giuridicamente tutelato. </a:t>
            </a:r>
          </a:p>
          <a:p>
            <a:pPr algn="just"/>
            <a:endParaRPr lang="it-IT" sz="2400" dirty="0"/>
          </a:p>
          <a:p>
            <a:pPr algn="just"/>
            <a:r>
              <a:rPr lang="it-IT" sz="2400" b="1" dirty="0"/>
              <a:t>Art. 1147. Possesso di buona fede.</a:t>
            </a:r>
            <a:endParaRPr lang="it-IT" sz="2400" dirty="0"/>
          </a:p>
          <a:p>
            <a:pPr marL="0" indent="0" algn="just">
              <a:buNone/>
            </a:pPr>
            <a:r>
              <a:rPr lang="it-IT" sz="2400" dirty="0"/>
              <a:t>E' possessore di buona fede chi possiede ignorando di ledere l'altrui diritto.</a:t>
            </a:r>
          </a:p>
          <a:p>
            <a:pPr marL="0" indent="0" algn="just">
              <a:buNone/>
            </a:pPr>
            <a:r>
              <a:rPr lang="it-IT" sz="2400" dirty="0"/>
              <a:t>La buona fede non giova se l'ignoranza dipende da colpa grave.</a:t>
            </a:r>
          </a:p>
          <a:p>
            <a:pPr marL="0" indent="0" algn="just">
              <a:buNone/>
            </a:pPr>
            <a:r>
              <a:rPr lang="it-IT" sz="2400" dirty="0"/>
              <a:t>La buona fede è presunta e basta che vi sia stata al tempo dell'acquisto.</a:t>
            </a:r>
          </a:p>
        </p:txBody>
      </p:sp>
    </p:spTree>
    <p:extLst>
      <p:ext uri="{BB962C8B-B14F-4D97-AF65-F5344CB8AC3E}">
        <p14:creationId xmlns:p14="http://schemas.microsoft.com/office/powerpoint/2010/main" val="302062229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4CDC52A-D104-174F-8EB0-C134C2E243F3}"/>
              </a:ext>
            </a:extLst>
          </p:cNvPr>
          <p:cNvSpPr>
            <a:spLocks noGrp="1"/>
          </p:cNvSpPr>
          <p:nvPr>
            <p:ph type="title"/>
          </p:nvPr>
        </p:nvSpPr>
        <p:spPr/>
        <p:txBody>
          <a:bodyPr/>
          <a:lstStyle/>
          <a:p>
            <a:pPr algn="ctr"/>
            <a:r>
              <a:rPr lang="it-IT" dirty="0"/>
              <a:t>Buona fede</a:t>
            </a:r>
            <a:br>
              <a:rPr lang="it-IT" dirty="0"/>
            </a:br>
            <a:r>
              <a:rPr lang="it-IT" dirty="0"/>
              <a:t>oggettiva</a:t>
            </a:r>
          </a:p>
        </p:txBody>
      </p:sp>
      <p:sp>
        <p:nvSpPr>
          <p:cNvPr id="3" name="Segnaposto contenuto 2">
            <a:extLst>
              <a:ext uri="{FF2B5EF4-FFF2-40B4-BE49-F238E27FC236}">
                <a16:creationId xmlns:a16="http://schemas.microsoft.com/office/drawing/2014/main" id="{507C2101-F9B0-B24B-B3EA-8B890FA94A3A}"/>
              </a:ext>
            </a:extLst>
          </p:cNvPr>
          <p:cNvSpPr>
            <a:spLocks noGrp="1"/>
          </p:cNvSpPr>
          <p:nvPr>
            <p:ph idx="1"/>
          </p:nvPr>
        </p:nvSpPr>
        <p:spPr>
          <a:xfrm>
            <a:off x="3468414" y="746234"/>
            <a:ext cx="8113985" cy="5339256"/>
          </a:xfrm>
        </p:spPr>
        <p:txBody>
          <a:bodyPr>
            <a:noAutofit/>
          </a:bodyPr>
          <a:lstStyle/>
          <a:p>
            <a:pPr marL="0" indent="0" algn="just">
              <a:buNone/>
            </a:pPr>
            <a:r>
              <a:rPr lang="it-IT" sz="2800" dirty="0"/>
              <a:t>2) </a:t>
            </a:r>
            <a:r>
              <a:rPr lang="it-IT" sz="2800" b="1" dirty="0"/>
              <a:t>Buona fede in senso oggettivo = </a:t>
            </a:r>
            <a:r>
              <a:rPr lang="it-IT" sz="2800" dirty="0"/>
              <a:t>è un’autonoma fonte di obbligazioni, anche se non espressamente pattuite dalle parti contrattuali. È un criterio normativo</a:t>
            </a:r>
          </a:p>
          <a:p>
            <a:pPr marL="0" indent="0" algn="just">
              <a:buNone/>
            </a:pPr>
            <a:r>
              <a:rPr lang="it-IT" sz="2800" dirty="0"/>
              <a:t> </a:t>
            </a:r>
          </a:p>
        </p:txBody>
      </p:sp>
    </p:spTree>
    <p:extLst>
      <p:ext uri="{BB962C8B-B14F-4D97-AF65-F5344CB8AC3E}">
        <p14:creationId xmlns:p14="http://schemas.microsoft.com/office/powerpoint/2010/main" val="288177292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D14D9B32-E5DA-7A4C-94BF-41F3E1C609D1}"/>
              </a:ext>
            </a:extLst>
          </p:cNvPr>
          <p:cNvSpPr>
            <a:spLocks noGrp="1"/>
          </p:cNvSpPr>
          <p:nvPr>
            <p:ph type="title"/>
          </p:nvPr>
        </p:nvSpPr>
        <p:spPr/>
        <p:txBody>
          <a:bodyPr/>
          <a:lstStyle/>
          <a:p>
            <a:r>
              <a:rPr lang="it-IT" dirty="0"/>
              <a:t>Buona fede oggettiva</a:t>
            </a:r>
            <a:br>
              <a:rPr lang="it-IT" dirty="0"/>
            </a:br>
            <a:r>
              <a:rPr lang="it-IT" dirty="0"/>
              <a:t>nel codice civile italiano</a:t>
            </a:r>
          </a:p>
        </p:txBody>
      </p:sp>
      <p:sp>
        <p:nvSpPr>
          <p:cNvPr id="3" name="Segnaposto contenuto 2">
            <a:extLst>
              <a:ext uri="{FF2B5EF4-FFF2-40B4-BE49-F238E27FC236}">
                <a16:creationId xmlns:a16="http://schemas.microsoft.com/office/drawing/2014/main" id="{C0CBE1A1-D91C-484E-8CD3-4CC168C6D459}"/>
              </a:ext>
            </a:extLst>
          </p:cNvPr>
          <p:cNvSpPr>
            <a:spLocks noGrp="1"/>
          </p:cNvSpPr>
          <p:nvPr>
            <p:ph idx="1"/>
          </p:nvPr>
        </p:nvSpPr>
        <p:spPr>
          <a:xfrm>
            <a:off x="3563007" y="756745"/>
            <a:ext cx="7956331" cy="5728137"/>
          </a:xfrm>
        </p:spPr>
        <p:txBody>
          <a:bodyPr>
            <a:normAutofit fontScale="92500" lnSpcReduction="10000"/>
          </a:bodyPr>
          <a:lstStyle/>
          <a:p>
            <a:pPr algn="just"/>
            <a:endParaRPr lang="it-IT" sz="2800" b="1" dirty="0"/>
          </a:p>
          <a:p>
            <a:pPr algn="just"/>
            <a:r>
              <a:rPr lang="it-IT" sz="2800" b="1" dirty="0"/>
              <a:t>Art. 1175. Comportamento secondo correttezza.</a:t>
            </a:r>
            <a:endParaRPr lang="it-IT" sz="2800" dirty="0"/>
          </a:p>
          <a:p>
            <a:pPr marL="0" indent="0" algn="just">
              <a:buNone/>
            </a:pPr>
            <a:r>
              <a:rPr lang="it-IT" sz="2800" dirty="0"/>
              <a:t>Il debitore e il creditore devono comportarsi secondo le regole della correttezza.</a:t>
            </a:r>
          </a:p>
          <a:p>
            <a:pPr algn="just"/>
            <a:r>
              <a:rPr lang="it-IT" sz="2800" b="1" dirty="0"/>
              <a:t>Art. 1337. Trattative e responsabilità precontrattuale</a:t>
            </a:r>
          </a:p>
          <a:p>
            <a:pPr marL="0" indent="0" algn="just">
              <a:buNone/>
            </a:pPr>
            <a:r>
              <a:rPr lang="it-IT" sz="2800" dirty="0"/>
              <a:t>Le parti, nello svolgimento delle trattative e nella formazione del contratto, devono comportarsi secondo buona fede.</a:t>
            </a:r>
          </a:p>
          <a:p>
            <a:pPr algn="just"/>
            <a:r>
              <a:rPr lang="it-IT" sz="2800" b="1" dirty="0"/>
              <a:t>Art. 1366. Interpretazione di buona fede</a:t>
            </a:r>
          </a:p>
          <a:p>
            <a:pPr marL="0" indent="0" algn="just">
              <a:buNone/>
            </a:pPr>
            <a:r>
              <a:rPr lang="it-IT" sz="2800" dirty="0"/>
              <a:t>Il contratto deve essere interpretato secondo buona fede. </a:t>
            </a:r>
            <a:endParaRPr lang="it-IT" sz="2800" b="1" dirty="0"/>
          </a:p>
          <a:p>
            <a:pPr algn="just"/>
            <a:r>
              <a:rPr lang="it-IT" sz="2800" b="1" dirty="0"/>
              <a:t>Art. 1375. Esecuzione di buona fede.</a:t>
            </a:r>
            <a:endParaRPr lang="it-IT" sz="2800" dirty="0"/>
          </a:p>
          <a:p>
            <a:pPr marL="0" indent="0" algn="just">
              <a:buNone/>
            </a:pPr>
            <a:r>
              <a:rPr lang="it-IT" sz="2800" dirty="0"/>
              <a:t>Il contratto deve essere eseguito secondo buona fede</a:t>
            </a:r>
          </a:p>
          <a:p>
            <a:pPr marL="0" indent="0" algn="just">
              <a:buNone/>
            </a:pPr>
            <a:endParaRPr lang="it-IT" sz="2800" dirty="0"/>
          </a:p>
          <a:p>
            <a:pPr marL="0" indent="0" algn="just">
              <a:buNone/>
            </a:pPr>
            <a:endParaRPr lang="it-IT" dirty="0"/>
          </a:p>
        </p:txBody>
      </p:sp>
    </p:spTree>
    <p:extLst>
      <p:ext uri="{BB962C8B-B14F-4D97-AF65-F5344CB8AC3E}">
        <p14:creationId xmlns:p14="http://schemas.microsoft.com/office/powerpoint/2010/main" val="4501771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D06EF367-CB32-0645-A48C-F5AB972F8047}"/>
              </a:ext>
            </a:extLst>
          </p:cNvPr>
          <p:cNvSpPr>
            <a:spLocks noGrp="1"/>
          </p:cNvSpPr>
          <p:nvPr>
            <p:ph type="title"/>
          </p:nvPr>
        </p:nvSpPr>
        <p:spPr/>
        <p:txBody>
          <a:bodyPr>
            <a:normAutofit/>
          </a:bodyPr>
          <a:lstStyle/>
          <a:p>
            <a:pPr algn="ctr"/>
            <a:r>
              <a:rPr lang="it-IT" sz="4800" i="1" dirty="0"/>
              <a:t>FIDES</a:t>
            </a:r>
          </a:p>
        </p:txBody>
      </p:sp>
      <p:sp>
        <p:nvSpPr>
          <p:cNvPr id="3" name="Segnaposto contenuto 2">
            <a:extLst>
              <a:ext uri="{FF2B5EF4-FFF2-40B4-BE49-F238E27FC236}">
                <a16:creationId xmlns:a16="http://schemas.microsoft.com/office/drawing/2014/main" id="{40DE1914-0FA3-724A-AEBF-5F4C3064C124}"/>
              </a:ext>
            </a:extLst>
          </p:cNvPr>
          <p:cNvSpPr>
            <a:spLocks noGrp="1"/>
          </p:cNvSpPr>
          <p:nvPr>
            <p:ph idx="1"/>
          </p:nvPr>
        </p:nvSpPr>
        <p:spPr>
          <a:xfrm>
            <a:off x="3605048" y="864108"/>
            <a:ext cx="7579420" cy="5120640"/>
          </a:xfrm>
        </p:spPr>
        <p:txBody>
          <a:bodyPr>
            <a:normAutofit/>
          </a:bodyPr>
          <a:lstStyle/>
          <a:p>
            <a:pPr marL="0" indent="0" algn="just">
              <a:buNone/>
            </a:pPr>
            <a:r>
              <a:rPr lang="it-IT" sz="3200" dirty="0"/>
              <a:t>Nell’antico diritto romano il più importante principio che regolava il comportamento dei cittadini romani in tutti gli aspetti della loro vita sociale era la </a:t>
            </a:r>
            <a:r>
              <a:rPr lang="it-IT" sz="3200" b="1" i="1" dirty="0" err="1"/>
              <a:t>fides</a:t>
            </a:r>
            <a:r>
              <a:rPr lang="it-IT" sz="3200" i="1" dirty="0"/>
              <a:t>.</a:t>
            </a:r>
          </a:p>
          <a:p>
            <a:pPr marL="0" indent="0" algn="just">
              <a:buNone/>
            </a:pPr>
            <a:endParaRPr lang="it-IT" sz="3200" i="1" dirty="0"/>
          </a:p>
          <a:p>
            <a:pPr marL="0" indent="0" algn="just">
              <a:buNone/>
            </a:pPr>
            <a:r>
              <a:rPr lang="it-IT" sz="3200" i="1" dirty="0"/>
              <a:t>Fides </a:t>
            </a:r>
            <a:r>
              <a:rPr lang="it-IT" sz="3200" dirty="0"/>
              <a:t>è innanzitutto una dea.</a:t>
            </a:r>
          </a:p>
          <a:p>
            <a:pPr marL="0" indent="0" algn="just">
              <a:buNone/>
            </a:pPr>
            <a:r>
              <a:rPr lang="it-IT" sz="3200" dirty="0"/>
              <a:t>Secondo la tradizione, Numa dedicò, sul Campidoglio, un tempio alla </a:t>
            </a:r>
            <a:r>
              <a:rPr lang="it-IT" sz="3200" i="1" dirty="0"/>
              <a:t>Fides </a:t>
            </a:r>
            <a:r>
              <a:rPr lang="it-IT" sz="3200" i="1" dirty="0" err="1"/>
              <a:t>Publica</a:t>
            </a:r>
            <a:r>
              <a:rPr lang="it-IT" sz="3200" i="1" dirty="0"/>
              <a:t> </a:t>
            </a:r>
            <a:r>
              <a:rPr lang="it-IT" sz="3200" i="1" dirty="0" err="1"/>
              <a:t>Populi</a:t>
            </a:r>
            <a:r>
              <a:rPr lang="it-IT" sz="3200" i="1" dirty="0"/>
              <a:t> Romani</a:t>
            </a:r>
            <a:r>
              <a:rPr lang="it-IT" sz="3200" dirty="0"/>
              <a:t>.</a:t>
            </a:r>
          </a:p>
          <a:p>
            <a:pPr marL="0" indent="0" algn="just">
              <a:buNone/>
            </a:pPr>
            <a:endParaRPr lang="it-IT" sz="2400" dirty="0"/>
          </a:p>
        </p:txBody>
      </p:sp>
    </p:spTree>
    <p:extLst>
      <p:ext uri="{BB962C8B-B14F-4D97-AF65-F5344CB8AC3E}">
        <p14:creationId xmlns:p14="http://schemas.microsoft.com/office/powerpoint/2010/main" val="9742298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D1630A1F-12C3-2C49-95E3-992A4CC948AF}"/>
              </a:ext>
            </a:extLst>
          </p:cNvPr>
          <p:cNvSpPr>
            <a:spLocks noGrp="1"/>
          </p:cNvSpPr>
          <p:nvPr>
            <p:ph type="title"/>
          </p:nvPr>
        </p:nvSpPr>
        <p:spPr/>
        <p:txBody>
          <a:bodyPr/>
          <a:lstStyle/>
          <a:p>
            <a:pPr algn="ctr"/>
            <a:r>
              <a:rPr lang="it-IT" b="1" i="1" dirty="0"/>
              <a:t>Fides</a:t>
            </a:r>
            <a:r>
              <a:rPr lang="it-IT" b="1" dirty="0"/>
              <a:t> </a:t>
            </a:r>
            <a:r>
              <a:rPr lang="it-IT" b="1" i="1" dirty="0" err="1"/>
              <a:t>supremum</a:t>
            </a:r>
            <a:r>
              <a:rPr lang="it-IT" b="1" i="1" dirty="0"/>
              <a:t> rerum </a:t>
            </a:r>
            <a:r>
              <a:rPr lang="it-IT" b="1" i="1" dirty="0" err="1"/>
              <a:t>humanorum</a:t>
            </a:r>
            <a:r>
              <a:rPr lang="it-IT" b="1" i="1" dirty="0"/>
              <a:t> </a:t>
            </a:r>
            <a:r>
              <a:rPr lang="it-IT" b="1" i="1" dirty="0" err="1"/>
              <a:t>vinculum</a:t>
            </a:r>
            <a:r>
              <a:rPr lang="it-IT" b="1" i="1" dirty="0"/>
              <a:t> est</a:t>
            </a:r>
            <a:endParaRPr lang="it-IT" dirty="0"/>
          </a:p>
        </p:txBody>
      </p:sp>
      <p:sp>
        <p:nvSpPr>
          <p:cNvPr id="3" name="Segnaposto contenuto 2">
            <a:extLst>
              <a:ext uri="{FF2B5EF4-FFF2-40B4-BE49-F238E27FC236}">
                <a16:creationId xmlns:a16="http://schemas.microsoft.com/office/drawing/2014/main" id="{9B5C35BE-A424-594E-99BE-D7017639DFD3}"/>
              </a:ext>
            </a:extLst>
          </p:cNvPr>
          <p:cNvSpPr>
            <a:spLocks noGrp="1"/>
          </p:cNvSpPr>
          <p:nvPr>
            <p:ph idx="1"/>
          </p:nvPr>
        </p:nvSpPr>
        <p:spPr>
          <a:xfrm>
            <a:off x="3594537" y="864108"/>
            <a:ext cx="7966841" cy="5120640"/>
          </a:xfrm>
        </p:spPr>
        <p:txBody>
          <a:bodyPr/>
          <a:lstStyle/>
          <a:p>
            <a:pPr marL="0" indent="0" algn="just">
              <a:buNone/>
            </a:pPr>
            <a:r>
              <a:rPr lang="it-IT" sz="3200" i="1" dirty="0"/>
              <a:t>Fides </a:t>
            </a:r>
            <a:r>
              <a:rPr lang="it-IT" sz="3200" dirty="0"/>
              <a:t>è un concetto difficilmente definibile, nel quale convergono le prospettive dell’assicurare e del rassicurare, della fedeltà e della fiducia, dell’affidamento e della confidenza. </a:t>
            </a:r>
          </a:p>
          <a:p>
            <a:pPr marL="0" indent="0" algn="just">
              <a:buNone/>
            </a:pPr>
            <a:endParaRPr lang="it-IT" sz="3200" dirty="0"/>
          </a:p>
          <a:p>
            <a:pPr marL="0" indent="0" algn="just">
              <a:buNone/>
            </a:pPr>
            <a:r>
              <a:rPr lang="it-IT" sz="3200" dirty="0"/>
              <a:t>In generale si può dire che </a:t>
            </a:r>
            <a:r>
              <a:rPr lang="it-IT" sz="3200" i="1" u="sng" dirty="0" err="1"/>
              <a:t>fides</a:t>
            </a:r>
            <a:r>
              <a:rPr lang="it-IT" sz="3200" i="1" u="sng" dirty="0"/>
              <a:t> </a:t>
            </a:r>
            <a:r>
              <a:rPr lang="it-IT" sz="3200" u="sng" dirty="0"/>
              <a:t>è la qualità di un soggetto che appare ‘affidabile’ rispetto ai suoi comportamenti e alle sue parole</a:t>
            </a:r>
            <a:r>
              <a:rPr lang="it-IT" sz="3200" dirty="0"/>
              <a:t>.</a:t>
            </a:r>
          </a:p>
          <a:p>
            <a:endParaRPr lang="it-IT" dirty="0"/>
          </a:p>
        </p:txBody>
      </p:sp>
    </p:spTree>
    <p:extLst>
      <p:ext uri="{BB962C8B-B14F-4D97-AF65-F5344CB8AC3E}">
        <p14:creationId xmlns:p14="http://schemas.microsoft.com/office/powerpoint/2010/main" val="373362267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1153867-DF19-E44F-837E-0BD620EA200B}"/>
              </a:ext>
            </a:extLst>
          </p:cNvPr>
          <p:cNvSpPr>
            <a:spLocks noGrp="1"/>
          </p:cNvSpPr>
          <p:nvPr>
            <p:ph type="title"/>
          </p:nvPr>
        </p:nvSpPr>
        <p:spPr/>
        <p:txBody>
          <a:bodyPr/>
          <a:lstStyle/>
          <a:p>
            <a:pPr algn="ctr"/>
            <a:r>
              <a:rPr lang="it-IT" b="1" i="1" dirty="0"/>
              <a:t>Fides est </a:t>
            </a:r>
            <a:r>
              <a:rPr lang="it-IT" b="1" i="1" dirty="0" err="1"/>
              <a:t>fundamentum</a:t>
            </a:r>
            <a:r>
              <a:rPr lang="it-IT" b="1" i="1" dirty="0"/>
              <a:t> </a:t>
            </a:r>
            <a:r>
              <a:rPr lang="it-IT" b="1" i="1" dirty="0" err="1"/>
              <a:t>iustitiae</a:t>
            </a:r>
            <a:endParaRPr lang="it-IT" dirty="0"/>
          </a:p>
        </p:txBody>
      </p:sp>
      <p:sp>
        <p:nvSpPr>
          <p:cNvPr id="3" name="Segnaposto contenuto 2">
            <a:extLst>
              <a:ext uri="{FF2B5EF4-FFF2-40B4-BE49-F238E27FC236}">
                <a16:creationId xmlns:a16="http://schemas.microsoft.com/office/drawing/2014/main" id="{C99E6F35-5218-0D4D-BBE8-3AE1983EF9F0}"/>
              </a:ext>
            </a:extLst>
          </p:cNvPr>
          <p:cNvSpPr>
            <a:spLocks noGrp="1"/>
          </p:cNvSpPr>
          <p:nvPr>
            <p:ph idx="1"/>
          </p:nvPr>
        </p:nvSpPr>
        <p:spPr>
          <a:xfrm>
            <a:off x="3869268" y="864107"/>
            <a:ext cx="7315200" cy="5263423"/>
          </a:xfrm>
        </p:spPr>
        <p:txBody>
          <a:bodyPr>
            <a:normAutofit/>
          </a:bodyPr>
          <a:lstStyle/>
          <a:p>
            <a:pPr marL="0" indent="0" algn="just">
              <a:buNone/>
            </a:pPr>
            <a:r>
              <a:rPr lang="it-IT" sz="2800" dirty="0"/>
              <a:t>Cicerone </a:t>
            </a:r>
            <a:r>
              <a:rPr lang="it-IT" sz="2800" i="1" dirty="0"/>
              <a:t>de </a:t>
            </a:r>
            <a:r>
              <a:rPr lang="it-IT" sz="2800" i="1" dirty="0" err="1"/>
              <a:t>officiis</a:t>
            </a:r>
            <a:r>
              <a:rPr lang="it-IT" sz="2800" dirty="0"/>
              <a:t> 1. 23: Il fondamento della giustizia è la </a:t>
            </a:r>
            <a:r>
              <a:rPr lang="it-IT" sz="2800" i="1" dirty="0" err="1"/>
              <a:t>fides</a:t>
            </a:r>
            <a:r>
              <a:rPr lang="it-IT" sz="2800" dirty="0"/>
              <a:t>, cioè la stabilità e la sincerità degli impegni e degli accordi.</a:t>
            </a:r>
          </a:p>
          <a:p>
            <a:pPr marL="0" indent="0" algn="just">
              <a:buNone/>
            </a:pPr>
            <a:r>
              <a:rPr lang="it-IT" sz="2400" dirty="0"/>
              <a:t>(</a:t>
            </a:r>
            <a:r>
              <a:rPr lang="it-IT" sz="2400" i="1" dirty="0" err="1"/>
              <a:t>Fundamentum</a:t>
            </a:r>
            <a:r>
              <a:rPr lang="it-IT" sz="2400" i="1" dirty="0"/>
              <a:t> </a:t>
            </a:r>
            <a:r>
              <a:rPr lang="it-IT" sz="2400" i="1" dirty="0" err="1"/>
              <a:t>autem</a:t>
            </a:r>
            <a:r>
              <a:rPr lang="it-IT" sz="2400" i="1" dirty="0"/>
              <a:t> est </a:t>
            </a:r>
            <a:r>
              <a:rPr lang="it-IT" sz="2400" i="1" dirty="0" err="1"/>
              <a:t>iustitiae</a:t>
            </a:r>
            <a:r>
              <a:rPr lang="it-IT" sz="2400" i="1" dirty="0"/>
              <a:t> </a:t>
            </a:r>
            <a:r>
              <a:rPr lang="it-IT" sz="2400" i="1" dirty="0" err="1"/>
              <a:t>fides</a:t>
            </a:r>
            <a:r>
              <a:rPr lang="it-IT" sz="2400" i="1" dirty="0"/>
              <a:t>, id est </a:t>
            </a:r>
            <a:r>
              <a:rPr lang="it-IT" sz="2400" i="1" dirty="0" err="1"/>
              <a:t>dictorum</a:t>
            </a:r>
            <a:r>
              <a:rPr lang="it-IT" sz="2400" i="1" dirty="0"/>
              <a:t> </a:t>
            </a:r>
            <a:r>
              <a:rPr lang="it-IT" sz="2400" i="1" dirty="0" err="1"/>
              <a:t>conventorumque</a:t>
            </a:r>
            <a:r>
              <a:rPr lang="it-IT" sz="2400" i="1" dirty="0"/>
              <a:t> </a:t>
            </a:r>
            <a:r>
              <a:rPr lang="it-IT" sz="2400" i="1" dirty="0" err="1"/>
              <a:t>constantia</a:t>
            </a:r>
            <a:r>
              <a:rPr lang="it-IT" sz="2400" i="1" dirty="0"/>
              <a:t> et </a:t>
            </a:r>
            <a:r>
              <a:rPr lang="it-IT" sz="2400" i="1" dirty="0" err="1"/>
              <a:t>veritas</a:t>
            </a:r>
            <a:r>
              <a:rPr lang="it-IT" sz="2400" i="1" dirty="0"/>
              <a:t>.</a:t>
            </a:r>
            <a:r>
              <a:rPr lang="it-IT" sz="2400" dirty="0"/>
              <a:t>)</a:t>
            </a:r>
            <a:r>
              <a:rPr lang="it-IT" sz="2800" dirty="0"/>
              <a:t> </a:t>
            </a:r>
          </a:p>
          <a:p>
            <a:pPr marL="0" indent="0" algn="just">
              <a:buNone/>
            </a:pPr>
            <a:endParaRPr lang="it-IT" sz="2800" dirty="0"/>
          </a:p>
          <a:p>
            <a:pPr marL="0" indent="0" algn="just">
              <a:buNone/>
            </a:pPr>
            <a:r>
              <a:rPr lang="it-IT" sz="2800" dirty="0" err="1"/>
              <a:t>Quintiliano</a:t>
            </a:r>
            <a:r>
              <a:rPr lang="it-IT" sz="2800" dirty="0"/>
              <a:t> </a:t>
            </a:r>
            <a:r>
              <a:rPr lang="it-IT" sz="2800" i="1" dirty="0" err="1"/>
              <a:t>Declamationes</a:t>
            </a:r>
            <a:r>
              <a:rPr lang="it-IT" sz="2800" i="1" dirty="0"/>
              <a:t> </a:t>
            </a:r>
            <a:r>
              <a:rPr lang="it-IT" sz="2800" i="1" dirty="0" err="1"/>
              <a:t>minores</a:t>
            </a:r>
            <a:r>
              <a:rPr lang="it-IT" sz="2800" i="1" dirty="0"/>
              <a:t> </a:t>
            </a:r>
            <a:r>
              <a:rPr lang="it-IT" sz="2800" dirty="0"/>
              <a:t>343.12: La</a:t>
            </a:r>
            <a:r>
              <a:rPr lang="it-IT" sz="2800" i="1" dirty="0"/>
              <a:t> </a:t>
            </a:r>
            <a:r>
              <a:rPr lang="it-IT" sz="2800" i="1" dirty="0" err="1"/>
              <a:t>fides</a:t>
            </a:r>
            <a:r>
              <a:rPr lang="it-IT" sz="2800" dirty="0"/>
              <a:t> è il supremo vincolo delle cose umane. </a:t>
            </a:r>
          </a:p>
          <a:p>
            <a:pPr marL="0" indent="0" algn="just">
              <a:buNone/>
            </a:pPr>
            <a:r>
              <a:rPr lang="it-IT" sz="2400" dirty="0"/>
              <a:t>(</a:t>
            </a:r>
            <a:r>
              <a:rPr lang="it-IT" sz="2400" i="1" dirty="0"/>
              <a:t>Fides</a:t>
            </a:r>
            <a:r>
              <a:rPr lang="it-IT" sz="2400" dirty="0"/>
              <a:t> </a:t>
            </a:r>
            <a:r>
              <a:rPr lang="it-IT" sz="2400" i="1" dirty="0" err="1"/>
              <a:t>supremum</a:t>
            </a:r>
            <a:r>
              <a:rPr lang="it-IT" sz="2400" i="1" dirty="0"/>
              <a:t> rerum </a:t>
            </a:r>
            <a:r>
              <a:rPr lang="it-IT" sz="2400" i="1" dirty="0" err="1"/>
              <a:t>humanorum</a:t>
            </a:r>
            <a:r>
              <a:rPr lang="it-IT" sz="2400" i="1" dirty="0"/>
              <a:t> </a:t>
            </a:r>
            <a:r>
              <a:rPr lang="it-IT" sz="2400" i="1" dirty="0" err="1"/>
              <a:t>vinculum</a:t>
            </a:r>
            <a:r>
              <a:rPr lang="it-IT" sz="2400" i="1" dirty="0"/>
              <a:t> est.</a:t>
            </a:r>
            <a:r>
              <a:rPr lang="it-IT" sz="2400" dirty="0"/>
              <a:t>)</a:t>
            </a:r>
          </a:p>
        </p:txBody>
      </p:sp>
    </p:spTree>
    <p:extLst>
      <p:ext uri="{BB962C8B-B14F-4D97-AF65-F5344CB8AC3E}">
        <p14:creationId xmlns:p14="http://schemas.microsoft.com/office/powerpoint/2010/main" val="65003350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C1DCCDB-85D8-694C-A725-943EA2186777}"/>
              </a:ext>
            </a:extLst>
          </p:cNvPr>
          <p:cNvSpPr>
            <a:spLocks noGrp="1"/>
          </p:cNvSpPr>
          <p:nvPr>
            <p:ph type="title"/>
          </p:nvPr>
        </p:nvSpPr>
        <p:spPr>
          <a:xfrm>
            <a:off x="168166" y="1123837"/>
            <a:ext cx="3032235" cy="4601183"/>
          </a:xfrm>
        </p:spPr>
        <p:txBody>
          <a:bodyPr/>
          <a:lstStyle/>
          <a:p>
            <a:pPr algn="ctr"/>
            <a:r>
              <a:rPr lang="it-IT" dirty="0"/>
              <a:t>È la virtù che fece grande il popolo romano</a:t>
            </a:r>
          </a:p>
        </p:txBody>
      </p:sp>
      <p:sp>
        <p:nvSpPr>
          <p:cNvPr id="3" name="Segnaposto contenuto 2">
            <a:extLst>
              <a:ext uri="{FF2B5EF4-FFF2-40B4-BE49-F238E27FC236}">
                <a16:creationId xmlns:a16="http://schemas.microsoft.com/office/drawing/2014/main" id="{23A5A112-DE40-FF41-92D7-65D750397B41}"/>
              </a:ext>
            </a:extLst>
          </p:cNvPr>
          <p:cNvSpPr>
            <a:spLocks noGrp="1"/>
          </p:cNvSpPr>
          <p:nvPr>
            <p:ph idx="1"/>
          </p:nvPr>
        </p:nvSpPr>
        <p:spPr/>
        <p:txBody>
          <a:bodyPr/>
          <a:lstStyle/>
          <a:p>
            <a:pPr algn="just"/>
            <a:r>
              <a:rPr lang="it-IT" sz="2800" dirty="0"/>
              <a:t>Aulo Gellio </a:t>
            </a:r>
            <a:r>
              <a:rPr lang="it-IT" sz="2800" i="1" dirty="0" err="1"/>
              <a:t>Noctes</a:t>
            </a:r>
            <a:r>
              <a:rPr lang="it-IT" sz="2800" i="1" dirty="0"/>
              <a:t> </a:t>
            </a:r>
            <a:r>
              <a:rPr lang="it-IT" sz="2800" i="1" dirty="0" err="1"/>
              <a:t>Atticae</a:t>
            </a:r>
            <a:r>
              <a:rPr lang="it-IT" sz="2800" dirty="0"/>
              <a:t> 20.1.39: Fu con la pratica e il rispetto di virtù di ogni specie che il popolo romano da modesta origine si innalzò a sì grande altezza, ma fu soprattutto e principalmente con il rispettare e considerare sacra la </a:t>
            </a:r>
            <a:r>
              <a:rPr lang="it-IT" sz="2800" i="1" dirty="0" err="1"/>
              <a:t>fides</a:t>
            </a:r>
            <a:r>
              <a:rPr lang="it-IT" sz="2800" dirty="0"/>
              <a:t> sia pubblica che privata.</a:t>
            </a:r>
          </a:p>
          <a:p>
            <a:endParaRPr lang="it-IT" dirty="0"/>
          </a:p>
        </p:txBody>
      </p:sp>
    </p:spTree>
    <p:extLst>
      <p:ext uri="{BB962C8B-B14F-4D97-AF65-F5344CB8AC3E}">
        <p14:creationId xmlns:p14="http://schemas.microsoft.com/office/powerpoint/2010/main" val="426496966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AE277A81-6717-3B46-9CDE-4C0C6DC29E69}"/>
              </a:ext>
            </a:extLst>
          </p:cNvPr>
          <p:cNvSpPr>
            <a:spLocks noGrp="1"/>
          </p:cNvSpPr>
          <p:nvPr>
            <p:ph type="title"/>
          </p:nvPr>
        </p:nvSpPr>
        <p:spPr/>
        <p:txBody>
          <a:bodyPr/>
          <a:lstStyle/>
          <a:p>
            <a:pPr algn="ctr"/>
            <a:r>
              <a:rPr lang="it-IT" dirty="0"/>
              <a:t>È il criterio che rende vincolanti tutti gli accordi</a:t>
            </a:r>
          </a:p>
        </p:txBody>
      </p:sp>
      <p:sp>
        <p:nvSpPr>
          <p:cNvPr id="3" name="Segnaposto contenuto 2">
            <a:extLst>
              <a:ext uri="{FF2B5EF4-FFF2-40B4-BE49-F238E27FC236}">
                <a16:creationId xmlns:a16="http://schemas.microsoft.com/office/drawing/2014/main" id="{149FC949-8E31-E642-A02D-F7AF212108E1}"/>
              </a:ext>
            </a:extLst>
          </p:cNvPr>
          <p:cNvSpPr>
            <a:spLocks noGrp="1"/>
          </p:cNvSpPr>
          <p:nvPr>
            <p:ph idx="1"/>
          </p:nvPr>
        </p:nvSpPr>
        <p:spPr/>
        <p:txBody>
          <a:bodyPr>
            <a:normAutofit/>
          </a:bodyPr>
          <a:lstStyle/>
          <a:p>
            <a:pPr marL="0" indent="0" algn="just">
              <a:buNone/>
            </a:pPr>
            <a:r>
              <a:rPr lang="it-IT" sz="3200" dirty="0"/>
              <a:t>La </a:t>
            </a:r>
            <a:r>
              <a:rPr lang="it-IT" sz="3200" i="1" dirty="0" err="1"/>
              <a:t>fides</a:t>
            </a:r>
            <a:r>
              <a:rPr lang="it-IT" sz="3200" dirty="0"/>
              <a:t> è la base di tutte le relazioni di reciprocità, il criterio che rende vincolanti non solo i giuramenti e le promesse, ma anche i patti e le alleanze, i negoziati e i commerci.</a:t>
            </a:r>
          </a:p>
          <a:p>
            <a:pPr marL="0" indent="0" algn="just">
              <a:buNone/>
            </a:pPr>
            <a:r>
              <a:rPr lang="it-IT" sz="3200" dirty="0"/>
              <a:t>È come se, nel momento in cui si dà la propria parola, si</a:t>
            </a:r>
            <a:r>
              <a:rPr lang="it-IT" sz="3200" cap="small" dirty="0"/>
              <a:t> </a:t>
            </a:r>
            <a:r>
              <a:rPr lang="it-IT" sz="3200" dirty="0"/>
              <a:t>stabilisse un patto sacro, infrangibile.</a:t>
            </a:r>
          </a:p>
          <a:p>
            <a:pPr marL="0" indent="0" algn="just">
              <a:buNone/>
            </a:pPr>
            <a:r>
              <a:rPr lang="it-IT" sz="3200" dirty="0"/>
              <a:t>È ciò che rende obbligatoria la promessa prestata con una </a:t>
            </a:r>
            <a:r>
              <a:rPr lang="it-IT" sz="3200" i="1" dirty="0" err="1"/>
              <a:t>sponsio</a:t>
            </a:r>
            <a:r>
              <a:rPr lang="it-IT" sz="3200" i="1" dirty="0"/>
              <a:t>/</a:t>
            </a:r>
            <a:r>
              <a:rPr lang="it-IT" sz="3200" b="1" i="1" dirty="0" err="1"/>
              <a:t>stipulatio</a:t>
            </a:r>
            <a:r>
              <a:rPr lang="it-IT" sz="3200" b="1" i="1" dirty="0"/>
              <a:t>.</a:t>
            </a:r>
            <a:endParaRPr lang="it-IT" sz="3200" b="1" dirty="0"/>
          </a:p>
        </p:txBody>
      </p:sp>
    </p:spTree>
    <p:extLst>
      <p:ext uri="{BB962C8B-B14F-4D97-AF65-F5344CB8AC3E}">
        <p14:creationId xmlns:p14="http://schemas.microsoft.com/office/powerpoint/2010/main" val="248346104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A85454D-5E64-D940-A31F-98FED50ACDD2}"/>
              </a:ext>
            </a:extLst>
          </p:cNvPr>
          <p:cNvSpPr>
            <a:spLocks noGrp="1"/>
          </p:cNvSpPr>
          <p:nvPr>
            <p:ph type="title"/>
          </p:nvPr>
        </p:nvSpPr>
        <p:spPr/>
        <p:txBody>
          <a:bodyPr>
            <a:normAutofit/>
          </a:bodyPr>
          <a:lstStyle/>
          <a:p>
            <a:pPr algn="ctr"/>
            <a:r>
              <a:rPr lang="it-IT" sz="3200" i="1" dirty="0"/>
              <a:t>FIDES BONA</a:t>
            </a:r>
          </a:p>
        </p:txBody>
      </p:sp>
      <p:sp>
        <p:nvSpPr>
          <p:cNvPr id="3" name="Segnaposto contenuto 2">
            <a:extLst>
              <a:ext uri="{FF2B5EF4-FFF2-40B4-BE49-F238E27FC236}">
                <a16:creationId xmlns:a16="http://schemas.microsoft.com/office/drawing/2014/main" id="{9D3489C2-C524-B445-BE78-94F9EEC6A1C5}"/>
              </a:ext>
            </a:extLst>
          </p:cNvPr>
          <p:cNvSpPr>
            <a:spLocks noGrp="1"/>
          </p:cNvSpPr>
          <p:nvPr>
            <p:ph idx="1"/>
          </p:nvPr>
        </p:nvSpPr>
        <p:spPr>
          <a:xfrm>
            <a:off x="3879778" y="756746"/>
            <a:ext cx="7315200" cy="5528440"/>
          </a:xfrm>
        </p:spPr>
        <p:txBody>
          <a:bodyPr>
            <a:noAutofit/>
          </a:bodyPr>
          <a:lstStyle/>
          <a:p>
            <a:pPr marL="0" indent="0" algn="just">
              <a:buNone/>
            </a:pPr>
            <a:r>
              <a:rPr lang="it-IT" sz="3200" dirty="0"/>
              <a:t>La </a:t>
            </a:r>
            <a:r>
              <a:rPr lang="it-IT" sz="3200" i="1" dirty="0" err="1"/>
              <a:t>fides</a:t>
            </a:r>
            <a:r>
              <a:rPr lang="it-IT" sz="3200" i="1" dirty="0"/>
              <a:t> bona </a:t>
            </a:r>
            <a:r>
              <a:rPr lang="it-IT" sz="3200" dirty="0"/>
              <a:t>è un criterio normativo che nasce quando Roma si apre al mondo dei mercati e dei traffici internazionali. </a:t>
            </a:r>
          </a:p>
          <a:p>
            <a:pPr marL="0" indent="0" algn="just">
              <a:buNone/>
            </a:pPr>
            <a:r>
              <a:rPr lang="it-IT" sz="3200" dirty="0"/>
              <a:t>In questi rapporti tra persone che non appartengono alla medesima comunità non si può condividere la stessa </a:t>
            </a:r>
            <a:r>
              <a:rPr lang="it-IT" sz="3200" i="1" dirty="0" err="1"/>
              <a:t>fides</a:t>
            </a:r>
            <a:r>
              <a:rPr lang="it-IT" sz="3200" dirty="0"/>
              <a:t>, non si conosce l’uno il ‘credito’ dell’altro. </a:t>
            </a:r>
          </a:p>
          <a:p>
            <a:pPr marL="0" indent="0" algn="just">
              <a:buNone/>
            </a:pPr>
            <a:r>
              <a:rPr lang="it-IT" sz="3200" dirty="0"/>
              <a:t>Vi è una </a:t>
            </a:r>
            <a:r>
              <a:rPr lang="it-IT" sz="3200" i="1" dirty="0" err="1"/>
              <a:t>fides</a:t>
            </a:r>
            <a:r>
              <a:rPr lang="it-IT" sz="3200" i="1" dirty="0"/>
              <a:t> Romana, </a:t>
            </a:r>
            <a:r>
              <a:rPr lang="it-IT" sz="3200" dirty="0"/>
              <a:t>una </a:t>
            </a:r>
            <a:r>
              <a:rPr lang="it-IT" sz="3200" i="1" dirty="0" err="1"/>
              <a:t>fides</a:t>
            </a:r>
            <a:r>
              <a:rPr lang="it-IT" sz="3200" i="1" dirty="0"/>
              <a:t> </a:t>
            </a:r>
            <a:r>
              <a:rPr lang="it-IT" sz="3200" i="1" dirty="0" err="1"/>
              <a:t>Graeca</a:t>
            </a:r>
            <a:r>
              <a:rPr lang="it-IT" sz="3200" dirty="0"/>
              <a:t>, una </a:t>
            </a:r>
            <a:r>
              <a:rPr lang="it-IT" sz="3200" i="1" dirty="0" err="1"/>
              <a:t>fides</a:t>
            </a:r>
            <a:r>
              <a:rPr lang="it-IT" sz="3200" i="1" dirty="0"/>
              <a:t> Punica … .</a:t>
            </a:r>
            <a:endParaRPr lang="it-IT" sz="3200" dirty="0"/>
          </a:p>
        </p:txBody>
      </p:sp>
    </p:spTree>
    <p:extLst>
      <p:ext uri="{BB962C8B-B14F-4D97-AF65-F5344CB8AC3E}">
        <p14:creationId xmlns:p14="http://schemas.microsoft.com/office/powerpoint/2010/main" val="3859640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222909B-C4C5-8143-AA97-268B8A0FBCA3}"/>
              </a:ext>
            </a:extLst>
          </p:cNvPr>
          <p:cNvSpPr>
            <a:spLocks noGrp="1"/>
          </p:cNvSpPr>
          <p:nvPr>
            <p:ph type="title"/>
          </p:nvPr>
        </p:nvSpPr>
        <p:spPr/>
        <p:txBody>
          <a:bodyPr/>
          <a:lstStyle/>
          <a:p>
            <a:pPr algn="ctr"/>
            <a:r>
              <a:rPr lang="it-IT" i="1" dirty="0"/>
              <a:t>Fides bona =</a:t>
            </a:r>
            <a:br>
              <a:rPr lang="it-IT" i="1" dirty="0"/>
            </a:br>
            <a:r>
              <a:rPr lang="it-IT" i="1" dirty="0" err="1"/>
              <a:t>fides</a:t>
            </a:r>
            <a:r>
              <a:rPr lang="it-IT" i="1" dirty="0"/>
              <a:t> </a:t>
            </a:r>
            <a:r>
              <a:rPr lang="it-IT" dirty="0"/>
              <a:t>del </a:t>
            </a:r>
            <a:br>
              <a:rPr lang="it-IT" dirty="0"/>
            </a:br>
            <a:r>
              <a:rPr lang="it-IT" i="1" dirty="0"/>
              <a:t>bonus </a:t>
            </a:r>
            <a:r>
              <a:rPr lang="it-IT" i="1" dirty="0" err="1"/>
              <a:t>vir</a:t>
            </a:r>
            <a:endParaRPr lang="it-IT" i="1" dirty="0"/>
          </a:p>
        </p:txBody>
      </p:sp>
      <p:sp>
        <p:nvSpPr>
          <p:cNvPr id="3" name="Segnaposto contenuto 2">
            <a:extLst>
              <a:ext uri="{FF2B5EF4-FFF2-40B4-BE49-F238E27FC236}">
                <a16:creationId xmlns:a16="http://schemas.microsoft.com/office/drawing/2014/main" id="{B6CB3679-C527-A44C-96C8-91C0BAA63DC1}"/>
              </a:ext>
            </a:extLst>
          </p:cNvPr>
          <p:cNvSpPr>
            <a:spLocks noGrp="1"/>
          </p:cNvSpPr>
          <p:nvPr>
            <p:ph idx="1"/>
          </p:nvPr>
        </p:nvSpPr>
        <p:spPr/>
        <p:txBody>
          <a:bodyPr>
            <a:normAutofit lnSpcReduction="10000"/>
          </a:bodyPr>
          <a:lstStyle/>
          <a:p>
            <a:pPr algn="just"/>
            <a:r>
              <a:rPr lang="it-IT" sz="3200" dirty="0"/>
              <a:t>La prassi commerciale sviluppa un parametro oggettivo, applicabile anche agli stranieri che chiedessero una tutela entro la </a:t>
            </a:r>
            <a:r>
              <a:rPr lang="it-IT" sz="3200" i="1" dirty="0" err="1"/>
              <a:t>iurisdictio</a:t>
            </a:r>
            <a:r>
              <a:rPr lang="it-IT" sz="3200" i="1" dirty="0"/>
              <a:t> </a:t>
            </a:r>
            <a:r>
              <a:rPr lang="it-IT" sz="3200" dirty="0"/>
              <a:t>del pretore peregrino romano. </a:t>
            </a:r>
          </a:p>
          <a:p>
            <a:pPr algn="just"/>
            <a:r>
              <a:rPr lang="it-IT" sz="3200" dirty="0"/>
              <a:t>Questo parametro astratto è una </a:t>
            </a:r>
            <a:r>
              <a:rPr lang="it-IT" sz="3200" i="1" dirty="0" err="1"/>
              <a:t>fides</a:t>
            </a:r>
            <a:r>
              <a:rPr lang="it-IT" sz="3200" i="1" dirty="0"/>
              <a:t> </a:t>
            </a:r>
            <a:r>
              <a:rPr lang="it-IT" sz="3200" dirty="0"/>
              <a:t>fittizia, convenzionale, svincolata dalla realtà concreta delle parti del rapporto, delle quali non si verifica l’affidabilità concreta: si richiama invece un </a:t>
            </a:r>
            <a:r>
              <a:rPr lang="it-IT" sz="3200" u="sng" dirty="0"/>
              <a:t>paradigma comportamentale astratto espresso dalla figura del </a:t>
            </a:r>
            <a:r>
              <a:rPr lang="it-IT" sz="3200" i="1" u="sng" dirty="0"/>
              <a:t>bonus </a:t>
            </a:r>
            <a:r>
              <a:rPr lang="it-IT" sz="3200" i="1" u="sng" dirty="0" err="1"/>
              <a:t>vir</a:t>
            </a:r>
            <a:r>
              <a:rPr lang="it-IT" sz="3200" i="1" dirty="0"/>
              <a:t>.</a:t>
            </a:r>
            <a:endParaRPr lang="it-IT" sz="3200" dirty="0"/>
          </a:p>
          <a:p>
            <a:endParaRPr lang="it-IT" dirty="0"/>
          </a:p>
        </p:txBody>
      </p:sp>
    </p:spTree>
    <p:extLst>
      <p:ext uri="{BB962C8B-B14F-4D97-AF65-F5344CB8AC3E}">
        <p14:creationId xmlns:p14="http://schemas.microsoft.com/office/powerpoint/2010/main" val="358335876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45215979-B101-7C43-8D24-BECE38FF8AF9}"/>
              </a:ext>
            </a:extLst>
          </p:cNvPr>
          <p:cNvSpPr>
            <a:spLocks noGrp="1"/>
          </p:cNvSpPr>
          <p:nvPr>
            <p:ph type="title"/>
          </p:nvPr>
        </p:nvSpPr>
        <p:spPr/>
        <p:txBody>
          <a:bodyPr/>
          <a:lstStyle/>
          <a:p>
            <a:r>
              <a:rPr lang="it-IT" dirty="0"/>
              <a:t>La buona fede è un criterio normativo</a:t>
            </a:r>
          </a:p>
        </p:txBody>
      </p:sp>
      <p:sp>
        <p:nvSpPr>
          <p:cNvPr id="3" name="Segnaposto contenuto 2">
            <a:extLst>
              <a:ext uri="{FF2B5EF4-FFF2-40B4-BE49-F238E27FC236}">
                <a16:creationId xmlns:a16="http://schemas.microsoft.com/office/drawing/2014/main" id="{DDFCC052-9786-5E45-A98D-E1D22A459275}"/>
              </a:ext>
            </a:extLst>
          </p:cNvPr>
          <p:cNvSpPr>
            <a:spLocks noGrp="1"/>
          </p:cNvSpPr>
          <p:nvPr>
            <p:ph idx="1"/>
          </p:nvPr>
        </p:nvSpPr>
        <p:spPr>
          <a:xfrm>
            <a:off x="3869268" y="451945"/>
            <a:ext cx="7315200" cy="5759669"/>
          </a:xfrm>
        </p:spPr>
        <p:txBody>
          <a:bodyPr>
            <a:normAutofit/>
          </a:bodyPr>
          <a:lstStyle/>
          <a:p>
            <a:pPr algn="just"/>
            <a:r>
              <a:rPr lang="it-IT" sz="3200" dirty="0"/>
              <a:t>Era la giurisprudenza che precisava cosa si dovesse intendere per </a:t>
            </a:r>
            <a:r>
              <a:rPr lang="it-IT" sz="3200" i="1" dirty="0" err="1"/>
              <a:t>fides</a:t>
            </a:r>
            <a:r>
              <a:rPr lang="it-IT" sz="3200" dirty="0"/>
              <a:t> del </a:t>
            </a:r>
            <a:r>
              <a:rPr lang="it-IT" sz="3200" i="1" dirty="0"/>
              <a:t>bonus </a:t>
            </a:r>
            <a:r>
              <a:rPr lang="it-IT" sz="3200" i="1" dirty="0" err="1"/>
              <a:t>vir</a:t>
            </a:r>
            <a:r>
              <a:rPr lang="it-IT" sz="3200" dirty="0"/>
              <a:t> e ne faceva discendere gli obblighi che nel caso concreto si potevano pretendere.</a:t>
            </a:r>
          </a:p>
          <a:p>
            <a:r>
              <a:rPr lang="it-IT" sz="3200" dirty="0"/>
              <a:t>Ne derivarono principi per molti aspetti rivoluzionari, come la tutela di tutti gli accordi informali, la persecuzione di ogni comportamento doloso, la compensazione, il diritto agli interessi, la responsabilità precontrattuale, l'eccezione di inadempimento. </a:t>
            </a:r>
          </a:p>
        </p:txBody>
      </p:sp>
    </p:spTree>
    <p:extLst>
      <p:ext uri="{BB962C8B-B14F-4D97-AF65-F5344CB8AC3E}">
        <p14:creationId xmlns:p14="http://schemas.microsoft.com/office/powerpoint/2010/main" val="291988708"/>
      </p:ext>
    </p:extLst>
  </p:cSld>
  <p:clrMapOvr>
    <a:masterClrMapping/>
  </p:clrMapOvr>
</p:sld>
</file>

<file path=ppt/theme/theme1.xml><?xml version="1.0" encoding="utf-8"?>
<a:theme xmlns:a="http://schemas.openxmlformats.org/drawingml/2006/main" name="Cornice">
  <a:themeElements>
    <a:clrScheme name="Frame">
      <a:dk1>
        <a:srgbClr val="000000"/>
      </a:dk1>
      <a:lt1>
        <a:srgbClr val="FFFFFF"/>
      </a:lt1>
      <a:dk2>
        <a:srgbClr val="545454"/>
      </a:dk2>
      <a:lt2>
        <a:srgbClr val="BFBFBF"/>
      </a:lt2>
      <a:accent1>
        <a:srgbClr val="40BAD2"/>
      </a:accent1>
      <a:accent2>
        <a:srgbClr val="FAB900"/>
      </a:accent2>
      <a:accent3>
        <a:srgbClr val="90BB23"/>
      </a:accent3>
      <a:accent4>
        <a:srgbClr val="EE7008"/>
      </a:accent4>
      <a:accent5>
        <a:srgbClr val="1AB39F"/>
      </a:accent5>
      <a:accent6>
        <a:srgbClr val="D5393D"/>
      </a:accent6>
      <a:hlink>
        <a:srgbClr val="90BB23"/>
      </a:hlink>
      <a:folHlink>
        <a:srgbClr val="EE7008"/>
      </a:folHlink>
    </a:clrScheme>
    <a:fontScheme name="Frame">
      <a:majorFont>
        <a:latin typeface="Corbel" panose="020B0503020204020204"/>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Frame">
      <a:fillStyleLst>
        <a:solidFill>
          <a:schemeClr val="phClr"/>
        </a:solidFill>
        <a:solidFill>
          <a:schemeClr val="phClr">
            <a:tint val="65000"/>
          </a:schemeClr>
        </a:solidFill>
        <a:solidFill>
          <a:schemeClr val="phClr">
            <a:shade val="80000"/>
            <a:satMod val="15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2700" h="25400" prst="coolSlant"/>
          </a:sp3d>
        </a:effectStyle>
      </a:effectStyleLst>
      <a:bgFillStyleLst>
        <a:solidFill>
          <a:schemeClr val="phClr"/>
        </a:solidFill>
        <a:solidFill>
          <a:schemeClr val="phClr">
            <a:tint val="95000"/>
            <a:satMod val="170000"/>
          </a:schemeClr>
        </a:solidFill>
        <a:gradFill rotWithShape="1">
          <a:gsLst>
            <a:gs pos="0">
              <a:schemeClr val="phClr">
                <a:tint val="93000"/>
                <a:shade val="98000"/>
                <a:satMod val="120000"/>
                <a:lumMod val="102000"/>
              </a:schemeClr>
            </a:gs>
            <a:gs pos="48000">
              <a:schemeClr val="phClr">
                <a:tint val="98000"/>
                <a:shade val="90000"/>
                <a:satMod val="110000"/>
                <a:lumMod val="103000"/>
              </a:schemeClr>
            </a:gs>
            <a:gs pos="100000">
              <a:schemeClr val="phClr">
                <a:tint val="98000"/>
                <a:shade val="80000"/>
                <a:satMod val="100000"/>
              </a:schemeClr>
            </a:gs>
          </a:gsLst>
          <a:lin ang="5400000" scaled="0"/>
        </a:gradFill>
      </a:bgFillStyleLst>
    </a:fmtScheme>
  </a:themeElements>
  <a:objectDefaults/>
  <a:extraClrSchemeLst/>
  <a:extLst>
    <a:ext uri="{05A4C25C-085E-4340-85A3-A5531E510DB2}">
      <thm15:themeFamily xmlns:thm15="http://schemas.microsoft.com/office/thememl/2012/main" name="Frame" id="{F226E7A2-7162-461C-9490-D27D9DC04E43}" vid="{629A0216-3BBD-45C0-B63F-2683BEA18F60}"/>
    </a:ext>
  </a:extLst>
</a:theme>
</file>

<file path=docProps/app.xml><?xml version="1.0" encoding="utf-8"?>
<Properties xmlns="http://schemas.openxmlformats.org/officeDocument/2006/extended-properties" xmlns:vt="http://schemas.openxmlformats.org/officeDocument/2006/docPropsVTypes">
  <Template>Cornice</Template>
  <TotalTime>13672</TotalTime>
  <Words>816</Words>
  <Application>Microsoft Macintosh PowerPoint</Application>
  <PresentationFormat>Widescreen</PresentationFormat>
  <Paragraphs>54</Paragraphs>
  <Slides>13</Slides>
  <Notes>0</Notes>
  <HiddenSlides>0</HiddenSlides>
  <MMClips>0</MMClips>
  <ScaleCrop>false</ScaleCrop>
  <HeadingPairs>
    <vt:vector size="6" baseType="variant">
      <vt:variant>
        <vt:lpstr>Caratteri utilizzati</vt:lpstr>
      </vt:variant>
      <vt:variant>
        <vt:i4>2</vt:i4>
      </vt:variant>
      <vt:variant>
        <vt:lpstr>Tema</vt:lpstr>
      </vt:variant>
      <vt:variant>
        <vt:i4>1</vt:i4>
      </vt:variant>
      <vt:variant>
        <vt:lpstr>Titoli diapositive</vt:lpstr>
      </vt:variant>
      <vt:variant>
        <vt:i4>13</vt:i4>
      </vt:variant>
    </vt:vector>
  </HeadingPairs>
  <TitlesOfParts>
    <vt:vector size="16" baseType="lpstr">
      <vt:lpstr>Corbel</vt:lpstr>
      <vt:lpstr>Wingdings 2</vt:lpstr>
      <vt:lpstr>Cornice</vt:lpstr>
      <vt:lpstr>FIDES E BONA FIDES  </vt:lpstr>
      <vt:lpstr>FIDES</vt:lpstr>
      <vt:lpstr>Fides supremum rerum humanorum vinculum est</vt:lpstr>
      <vt:lpstr>Fides est fundamentum iustitiae</vt:lpstr>
      <vt:lpstr>È la virtù che fece grande il popolo romano</vt:lpstr>
      <vt:lpstr>È il criterio che rende vincolanti tutti gli accordi</vt:lpstr>
      <vt:lpstr>FIDES BONA</vt:lpstr>
      <vt:lpstr>Fides bona = fides del  bonus vir</vt:lpstr>
      <vt:lpstr>La buona fede è un criterio normativo</vt:lpstr>
      <vt:lpstr>Presentazione standard di PowerPoint</vt:lpstr>
      <vt:lpstr>Buona fede soggettiva</vt:lpstr>
      <vt:lpstr>Buona fede oggettiva</vt:lpstr>
      <vt:lpstr>Buona fede oggettiva nel codice civile italiano</vt:lpstr>
    </vt:vector>
  </TitlesOfParts>
  <Company/>
  <LinksUpToDate>false</LinksUpToDate>
  <SharedDoc>false</SharedDoc>
  <HyperlinksChanged>false</HyperlinksChanged>
  <AppVersion>16.0016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Presentazione standard di PowerPoint</dc:title>
  <dc:creator>Utente di Microsoft Office</dc:creator>
  <cp:lastModifiedBy>Utente di Microsoft Office</cp:lastModifiedBy>
  <cp:revision>69</cp:revision>
  <dcterms:created xsi:type="dcterms:W3CDTF">2020-03-27T10:40:50Z</dcterms:created>
  <dcterms:modified xsi:type="dcterms:W3CDTF">2021-10-05T13:37:22Z</dcterms:modified>
</cp:coreProperties>
</file>