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3" r:id="rId3"/>
    <p:sldId id="264" r:id="rId4"/>
    <p:sldId id="265" r:id="rId5"/>
    <p:sldId id="266" r:id="rId6"/>
    <p:sldId id="259" r:id="rId7"/>
    <p:sldId id="267" r:id="rId8"/>
    <p:sldId id="268" r:id="rId9"/>
    <p:sldId id="269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6600FF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438ED-E471-4D2B-8DB4-0CBB8F5C0602}" type="datetimeFigureOut">
              <a:rPr lang="it-IT" smtClean="0"/>
              <a:t>11/03/2020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AD2BF-2F43-408E-8BE3-69C5EFA080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4346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438ED-E471-4D2B-8DB4-0CBB8F5C0602}" type="datetimeFigureOut">
              <a:rPr lang="it-IT" smtClean="0"/>
              <a:t>11/03/2020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AD2BF-2F43-408E-8BE3-69C5EFA080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9329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438ED-E471-4D2B-8DB4-0CBB8F5C0602}" type="datetimeFigureOut">
              <a:rPr lang="it-IT" smtClean="0"/>
              <a:t>11/03/2020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AD2BF-2F43-408E-8BE3-69C5EFA080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101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9C9B7-C16B-457B-AB03-0C0A9C5B8B12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11/03/2020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2353F-71FC-42A3-9B94-86651E3DC48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383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9C9B7-C16B-457B-AB03-0C0A9C5B8B12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11/03/2020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2353F-71FC-42A3-9B94-86651E3DC48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4788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9C9B7-C16B-457B-AB03-0C0A9C5B8B12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11/03/2020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2353F-71FC-42A3-9B94-86651E3DC48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179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9C9B7-C16B-457B-AB03-0C0A9C5B8B12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11/03/2020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2353F-71FC-42A3-9B94-86651E3DC48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3852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9C9B7-C16B-457B-AB03-0C0A9C5B8B12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11/03/2020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2353F-71FC-42A3-9B94-86651E3DC48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2388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9C9B7-C16B-457B-AB03-0C0A9C5B8B12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11/03/2020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2353F-71FC-42A3-9B94-86651E3DC48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7456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9C9B7-C16B-457B-AB03-0C0A9C5B8B12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11/03/2020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2353F-71FC-42A3-9B94-86651E3DC48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510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9C9B7-C16B-457B-AB03-0C0A9C5B8B12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11/03/2020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2353F-71FC-42A3-9B94-86651E3DC48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413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438ED-E471-4D2B-8DB4-0CBB8F5C0602}" type="datetimeFigureOut">
              <a:rPr lang="it-IT" smtClean="0"/>
              <a:t>11/03/2020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AD2BF-2F43-408E-8BE3-69C5EFA080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65205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9C9B7-C16B-457B-AB03-0C0A9C5B8B12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11/03/2020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2353F-71FC-42A3-9B94-86651E3DC48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6962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9C9B7-C16B-457B-AB03-0C0A9C5B8B12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11/03/2020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2353F-71FC-42A3-9B94-86651E3DC48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6960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9C9B7-C16B-457B-AB03-0C0A9C5B8B12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11/03/2020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2353F-71FC-42A3-9B94-86651E3DC48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896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438ED-E471-4D2B-8DB4-0CBB8F5C0602}" type="datetimeFigureOut">
              <a:rPr lang="it-IT" smtClean="0"/>
              <a:t>11/03/2020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AD2BF-2F43-408E-8BE3-69C5EFA080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5207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438ED-E471-4D2B-8DB4-0CBB8F5C0602}" type="datetimeFigureOut">
              <a:rPr lang="it-IT" smtClean="0"/>
              <a:t>11/03/2020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AD2BF-2F43-408E-8BE3-69C5EFA080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8521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438ED-E471-4D2B-8DB4-0CBB8F5C0602}" type="datetimeFigureOut">
              <a:rPr lang="it-IT" smtClean="0"/>
              <a:t>11/03/2020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AD2BF-2F43-408E-8BE3-69C5EFA080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5254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438ED-E471-4D2B-8DB4-0CBB8F5C0602}" type="datetimeFigureOut">
              <a:rPr lang="it-IT" smtClean="0"/>
              <a:t>11/03/2020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AD2BF-2F43-408E-8BE3-69C5EFA080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8173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438ED-E471-4D2B-8DB4-0CBB8F5C0602}" type="datetimeFigureOut">
              <a:rPr lang="it-IT" smtClean="0"/>
              <a:t>11/03/2020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AD2BF-2F43-408E-8BE3-69C5EFA080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0363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438ED-E471-4D2B-8DB4-0CBB8F5C0602}" type="datetimeFigureOut">
              <a:rPr lang="it-IT" smtClean="0"/>
              <a:t>11/03/2020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AD2BF-2F43-408E-8BE3-69C5EFA080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9038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438ED-E471-4D2B-8DB4-0CBB8F5C0602}" type="datetimeFigureOut">
              <a:rPr lang="it-IT" smtClean="0"/>
              <a:t>11/03/2020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AD2BF-2F43-408E-8BE3-69C5EFA080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8505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438ED-E471-4D2B-8DB4-0CBB8F5C0602}" type="datetimeFigureOut">
              <a:rPr lang="it-IT" smtClean="0"/>
              <a:t>11/03/2020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AD2BF-2F43-408E-8BE3-69C5EFA080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8679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9C9B7-C16B-457B-AB03-0C0A9C5B8B12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11/03/2020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2353F-71FC-42A3-9B94-86651E3DC48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034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i.it/dl/RaiTV/programmi/media/ContentItem-94e06f28-e2dc-421a-87bb-b466ad3bc1ea.html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5" Type="http://schemas.openxmlformats.org/officeDocument/2006/relationships/hyperlink" Target="http://www.corriere.it/dataroom-milena-gabanelli/lavoro-futuro-cosa-conviene-studiare/7e1797e2-0c1d-11e8-ac00-e73bcae47d08-va.shtml" TargetMode="External"/><Relationship Id="rId4" Type="http://schemas.openxmlformats.org/officeDocument/2006/relationships/hyperlink" Target="http://www.tg3.rai.it/dl/RaiTV/programmi/media/ContentItem-c8bf4f98-0471-4b95-8c3a-b4bc5f31359b-tg3.html#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901" y="1977705"/>
            <a:ext cx="9215638" cy="4607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asellaDiTesto 2"/>
          <p:cNvSpPr txBox="1"/>
          <p:nvPr/>
        </p:nvSpPr>
        <p:spPr>
          <a:xfrm>
            <a:off x="1014901" y="491320"/>
            <a:ext cx="9130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dirty="0" smtClean="0"/>
              <a:t>Lavorare nell’era digitale</a:t>
            </a:r>
            <a:endParaRPr lang="it-IT" sz="6000" dirty="0"/>
          </a:p>
        </p:txBody>
      </p:sp>
    </p:spTree>
    <p:extLst>
      <p:ext uri="{BB962C8B-B14F-4D97-AF65-F5344CB8AC3E}">
        <p14:creationId xmlns:p14="http://schemas.microsoft.com/office/powerpoint/2010/main" val="117083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804" y="4388209"/>
            <a:ext cx="3328786" cy="2233236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2927" y="583504"/>
            <a:ext cx="4137071" cy="2234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4"/>
          <a:srcRect r="968" b="20253"/>
          <a:stretch/>
        </p:blipFill>
        <p:spPr>
          <a:xfrm>
            <a:off x="90152" y="7937"/>
            <a:ext cx="4456090" cy="2691243"/>
          </a:xfrm>
          <a:prstGeom prst="rect">
            <a:avLst/>
          </a:prstGeom>
        </p:spPr>
      </p:pic>
      <p:pic>
        <p:nvPicPr>
          <p:cNvPr id="1026" name="Picture 2" descr="Risultati immagini per e recruit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590" y="2564178"/>
            <a:ext cx="4619651" cy="23297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1849" y="3916975"/>
            <a:ext cx="2353260" cy="2426418"/>
          </a:xfrm>
          <a:prstGeom prst="rect">
            <a:avLst/>
          </a:prstGeom>
        </p:spPr>
      </p:pic>
      <p:sp>
        <p:nvSpPr>
          <p:cNvPr id="7" name="AutoShape 2" descr="Risultati immagini per tecnodirit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8" name="AutoShape 4" descr="Risultati immagini per tecnodiritt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80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703" y="477715"/>
            <a:ext cx="8346421" cy="4367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asellaDiTesto 2"/>
          <p:cNvSpPr txBox="1"/>
          <p:nvPr/>
        </p:nvSpPr>
        <p:spPr>
          <a:xfrm>
            <a:off x="4626591" y="5486400"/>
            <a:ext cx="71787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800" dirty="0" smtClean="0"/>
              <a:t>Risoluzione Parlamento Europeo 13.9.2016</a:t>
            </a:r>
          </a:p>
          <a:p>
            <a:pPr algn="r"/>
            <a:r>
              <a:rPr lang="it-IT" sz="2800" dirty="0" smtClean="0"/>
              <a:t>Jobs </a:t>
            </a:r>
            <a:r>
              <a:rPr lang="it-IT" sz="2800" dirty="0" err="1" smtClean="0"/>
              <a:t>Act</a:t>
            </a:r>
            <a:r>
              <a:rPr lang="it-IT" sz="2800" dirty="0" smtClean="0"/>
              <a:t> – legge n. 81/2017 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1517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322" y="4142120"/>
            <a:ext cx="2456780" cy="2074167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5014" y="4165329"/>
            <a:ext cx="3920908" cy="1514254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6284865" y="5923129"/>
            <a:ext cx="5622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b="1" dirty="0">
                <a:solidFill>
                  <a:prstClr val="black"/>
                </a:solidFill>
              </a:rPr>
              <a:t>ODR  - Online Dispute </a:t>
            </a:r>
            <a:r>
              <a:rPr lang="it-IT" sz="2400" b="1" dirty="0" err="1">
                <a:solidFill>
                  <a:prstClr val="black"/>
                </a:solidFill>
              </a:rPr>
              <a:t>Resolution</a:t>
            </a:r>
            <a:endParaRPr lang="it-IT" sz="2400" b="1" dirty="0">
              <a:solidFill>
                <a:prstClr val="black"/>
              </a:solidFill>
            </a:endParaRPr>
          </a:p>
        </p:txBody>
      </p:sp>
      <p:sp>
        <p:nvSpPr>
          <p:cNvPr id="5" name="Freccia in giù 4"/>
          <p:cNvSpPr/>
          <p:nvPr/>
        </p:nvSpPr>
        <p:spPr>
          <a:xfrm rot="16200000">
            <a:off x="5541849" y="3355119"/>
            <a:ext cx="711056" cy="371527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</a:endParaRPr>
          </a:p>
        </p:txBody>
      </p:sp>
      <p:pic>
        <p:nvPicPr>
          <p:cNvPr id="1026" name="Picture 2" descr="Risultati immagini per tribuna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738" y="528476"/>
            <a:ext cx="3965649" cy="22306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cxnSp>
        <p:nvCxnSpPr>
          <p:cNvPr id="9" name="Connettore 1 8"/>
          <p:cNvCxnSpPr/>
          <p:nvPr/>
        </p:nvCxnSpPr>
        <p:spPr>
          <a:xfrm>
            <a:off x="545910" y="3644793"/>
            <a:ext cx="376678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>
            <a:off x="7755014" y="3620613"/>
            <a:ext cx="376678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4640239" y="3384645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rgbClr val="FF0000"/>
                </a:solidFill>
              </a:rPr>
              <a:t>OPPURE</a:t>
            </a:r>
            <a:endParaRPr lang="it-IT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10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220" y="1454623"/>
            <a:ext cx="7746168" cy="400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16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0186" y="3255987"/>
            <a:ext cx="6148722" cy="329174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7009963" y="519445"/>
            <a:ext cx="479644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800" dirty="0">
                <a:solidFill>
                  <a:prstClr val="black"/>
                </a:solidFill>
              </a:rPr>
              <a:t>Potere direttivo</a:t>
            </a:r>
          </a:p>
          <a:p>
            <a:pPr algn="r"/>
            <a:r>
              <a:rPr lang="it-IT" sz="2800" dirty="0">
                <a:solidFill>
                  <a:prstClr val="black"/>
                </a:solidFill>
              </a:rPr>
              <a:t>Potere di sorveglianza</a:t>
            </a:r>
          </a:p>
          <a:p>
            <a:pPr algn="r"/>
            <a:r>
              <a:rPr lang="it-IT" sz="2800" dirty="0">
                <a:solidFill>
                  <a:prstClr val="black"/>
                </a:solidFill>
              </a:rPr>
              <a:t>Obbligo di fedeltà</a:t>
            </a:r>
          </a:p>
          <a:p>
            <a:endParaRPr lang="it-IT" dirty="0">
              <a:solidFill>
                <a:prstClr val="black"/>
              </a:solidFill>
            </a:endParaRPr>
          </a:p>
        </p:txBody>
      </p:sp>
      <p:pic>
        <p:nvPicPr>
          <p:cNvPr id="3074" name="Picture 2" descr="Risultati immagini per punto di domand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53" t="273" r="25742"/>
          <a:stretch/>
        </p:blipFill>
        <p:spPr bwMode="auto">
          <a:xfrm rot="1851606">
            <a:off x="7339595" y="603168"/>
            <a:ext cx="1104617" cy="114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/>
          <a:srcRect r="-533" b="9860"/>
          <a:stretch/>
        </p:blipFill>
        <p:spPr>
          <a:xfrm>
            <a:off x="493634" y="179601"/>
            <a:ext cx="3689648" cy="3537269"/>
          </a:xfrm>
          <a:prstGeom prst="rect">
            <a:avLst/>
          </a:prstGeom>
        </p:spPr>
      </p:pic>
      <p:sp>
        <p:nvSpPr>
          <p:cNvPr id="5" name="Freccia circolare a destra 4"/>
          <p:cNvSpPr/>
          <p:nvPr/>
        </p:nvSpPr>
        <p:spPr>
          <a:xfrm rot="18595210">
            <a:off x="2027768" y="3699455"/>
            <a:ext cx="1906073" cy="322203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08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isultati immagini per life long lear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4673">
            <a:off x="6487128" y="1597136"/>
            <a:ext cx="3502740" cy="3502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/>
          <a:srcRect l="317" b="13564"/>
          <a:stretch/>
        </p:blipFill>
        <p:spPr>
          <a:xfrm>
            <a:off x="550925" y="424641"/>
            <a:ext cx="6399371" cy="292386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/>
          <a:srcRect l="36761" t="45444" r="48556" b="21300"/>
          <a:stretch/>
        </p:blipFill>
        <p:spPr>
          <a:xfrm>
            <a:off x="550925" y="3475301"/>
            <a:ext cx="2511381" cy="3197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Risultati immagini per martha nussbaum non per profit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9080" y="3567447"/>
            <a:ext cx="1802309" cy="3013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45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4997" y="368345"/>
            <a:ext cx="5168210" cy="2907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asellaDiTesto 4"/>
          <p:cNvSpPr txBox="1"/>
          <p:nvPr/>
        </p:nvSpPr>
        <p:spPr>
          <a:xfrm>
            <a:off x="292497" y="88080"/>
            <a:ext cx="5535097" cy="92333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 smtClean="0"/>
              <a:t>Il lavoro del futuro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92497" y="2022819"/>
            <a:ext cx="1151964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Risorse di approfondimento in </a:t>
            </a:r>
            <a:r>
              <a:rPr lang="it-IT" sz="2000" b="1" dirty="0" err="1" smtClean="0"/>
              <a:t>Moode</a:t>
            </a:r>
            <a:r>
              <a:rPr lang="it-IT" sz="2000" b="1" dirty="0" smtClean="0"/>
              <a:t>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it-IT" sz="20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2000" dirty="0" smtClean="0"/>
              <a:t>File pdf «Il lavoro nell’era digitale» di Letizia </a:t>
            </a:r>
            <a:r>
              <a:rPr lang="it-IT" sz="2000" dirty="0" err="1" smtClean="0"/>
              <a:t>Mingardo</a:t>
            </a:r>
            <a:endParaRPr lang="it-IT" sz="20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it-IT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2000" dirty="0" smtClean="0"/>
              <a:t>Video puntata Fuori Tg 17.10.2017 «Il Collega </a:t>
            </a:r>
            <a:r>
              <a:rPr lang="it-IT" sz="2000" dirty="0"/>
              <a:t>Robot» </a:t>
            </a:r>
            <a:r>
              <a:rPr lang="it-IT" sz="2000" dirty="0" smtClean="0">
                <a:hlinkClick r:id="rId3"/>
              </a:rPr>
              <a:t>http</a:t>
            </a:r>
            <a:r>
              <a:rPr lang="it-IT" sz="2000" dirty="0">
                <a:hlinkClick r:id="rId3"/>
              </a:rPr>
              <a:t>://</a:t>
            </a:r>
            <a:r>
              <a:rPr lang="it-IT" sz="2000" dirty="0" smtClean="0">
                <a:hlinkClick r:id="rId3"/>
              </a:rPr>
              <a:t>www.rai.it/dl/RaiTV/programmi/media/ContentItem-94e06f28-e2dc-421a-87bb-b466ad3bc1ea.html</a:t>
            </a:r>
            <a:endParaRPr lang="it-IT" sz="20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it-IT" sz="20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2000" dirty="0" smtClean="0"/>
              <a:t>Video Puntata Fuori Tg 22.3.2018 «Smart </a:t>
            </a:r>
            <a:r>
              <a:rPr lang="it-IT" sz="2000" dirty="0" err="1" smtClean="0"/>
              <a:t>Working</a:t>
            </a:r>
            <a:r>
              <a:rPr lang="it-IT" sz="2000" dirty="0"/>
              <a:t>» </a:t>
            </a:r>
            <a:r>
              <a:rPr lang="it-IT" sz="2000" dirty="0">
                <a:hlinkClick r:id="rId4"/>
              </a:rPr>
              <a:t>http://www.tg3.rai.it/dl/RaiTV/programmi/media/ContentItem-c8bf4f98-0471-4b95-8c3a-b4bc5f31359b-tg3.html#p</a:t>
            </a:r>
            <a:r>
              <a:rPr lang="it-IT" sz="2000" dirty="0" smtClean="0"/>
              <a:t>=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it-IT" sz="20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2000" dirty="0" smtClean="0"/>
              <a:t>Articolo di </a:t>
            </a:r>
            <a:r>
              <a:rPr lang="it-IT" sz="2000" dirty="0" err="1" smtClean="0"/>
              <a:t>Gabanelli</a:t>
            </a:r>
            <a:r>
              <a:rPr lang="it-IT" sz="2000" dirty="0" smtClean="0"/>
              <a:t> dal Corriere della sera «Il lavoro del futuro: cosa conviene </a:t>
            </a:r>
            <a:r>
              <a:rPr lang="it-IT" sz="2000" dirty="0"/>
              <a:t>studiare» </a:t>
            </a:r>
            <a:r>
              <a:rPr lang="it-IT" sz="2000" dirty="0">
                <a:hlinkClick r:id="rId5"/>
              </a:rPr>
              <a:t>http://</a:t>
            </a:r>
            <a:r>
              <a:rPr lang="it-IT" sz="2000" dirty="0" smtClean="0">
                <a:hlinkClick r:id="rId5"/>
              </a:rPr>
              <a:t>www.corriere.it/dataroom-milena-gabanelli/lavoro-futuro-cosa-conviene-studiare/7e1797e2-0c1d-11e8-ac00-e73bcae47d08-va.shtml</a:t>
            </a:r>
            <a:endParaRPr lang="it-IT" sz="20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it-IT" dirty="0" smtClean="0"/>
          </a:p>
          <a:p>
            <a:pPr marL="285750" indent="-285750">
              <a:buFontTx/>
              <a:buChar char="-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8518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95</Words>
  <Application>Microsoft Office PowerPoint</Application>
  <PresentationFormat>Widescreen</PresentationFormat>
  <Paragraphs>18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Tema di Office</vt:lpstr>
      <vt:lpstr>1_Tema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KATIA CHINCHIO</dc:creator>
  <cp:lastModifiedBy>KATIA CHINCHIO</cp:lastModifiedBy>
  <cp:revision>15</cp:revision>
  <dcterms:created xsi:type="dcterms:W3CDTF">2018-09-17T11:26:55Z</dcterms:created>
  <dcterms:modified xsi:type="dcterms:W3CDTF">2020-03-11T16:38:40Z</dcterms:modified>
</cp:coreProperties>
</file>