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7" r:id="rId6"/>
    <p:sldId id="268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96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03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46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47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71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6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3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21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5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7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787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4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3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8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43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85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0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36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95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51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065A2-59CB-4576-88C8-B71E98A079AB}" type="datetimeFigureOut">
              <a:rPr lang="it-IT" smtClean="0"/>
              <a:t>10/04/2020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B9B0F-5A29-4A23-9B38-F2E12C066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2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10/04/2020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9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liberliber.it/mediateca/libri/b/beccaria/dei_delitti_e_delle_pene/html/delitt_i.h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34747"/>
            <a:ext cx="7958123" cy="31832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898" y="3582"/>
            <a:ext cx="4594102" cy="344557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009610" y="3811012"/>
            <a:ext cx="6126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 </a:t>
            </a:r>
            <a:r>
              <a:rPr lang="it-IT" sz="3200" u="sng" dirty="0" smtClean="0"/>
              <a:t>IL SILLOGISMO</a:t>
            </a:r>
          </a:p>
          <a:p>
            <a:pPr algn="ctr"/>
            <a:endParaRPr lang="it-IT" sz="3200" dirty="0" smtClean="0"/>
          </a:p>
          <a:p>
            <a:pPr marL="342900" indent="-342900">
              <a:buAutoNum type="arabicParenR"/>
            </a:pPr>
            <a:r>
              <a:rPr lang="it-IT" sz="3200" dirty="0" smtClean="0"/>
              <a:t> A=B	premessa maggiore PM</a:t>
            </a:r>
          </a:p>
          <a:p>
            <a:pPr marL="342900" indent="-342900">
              <a:buAutoNum type="arabicParenR"/>
            </a:pPr>
            <a:r>
              <a:rPr lang="it-IT" sz="3200" dirty="0" smtClean="0"/>
              <a:t> B=C	premessa minore     </a:t>
            </a:r>
            <a:r>
              <a:rPr lang="it-IT" sz="3200" dirty="0" err="1" smtClean="0"/>
              <a:t>pm</a:t>
            </a:r>
            <a:endParaRPr lang="it-IT" sz="3200" dirty="0" smtClean="0"/>
          </a:p>
          <a:p>
            <a:pPr marL="342900" indent="-342900">
              <a:buAutoNum type="arabicParenR"/>
            </a:pPr>
            <a:r>
              <a:rPr lang="it-IT" sz="3200" dirty="0" smtClean="0"/>
              <a:t> A=C	conclusione               C		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236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6291" t="26855" r="4554" b="16244"/>
          <a:stretch/>
        </p:blipFill>
        <p:spPr>
          <a:xfrm>
            <a:off x="3902298" y="2955701"/>
            <a:ext cx="8152327" cy="390229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80" y="265439"/>
            <a:ext cx="5590517" cy="2798307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  <p:sp>
        <p:nvSpPr>
          <p:cNvPr id="4" name="Freccia circolare a destra 3"/>
          <p:cNvSpPr/>
          <p:nvPr/>
        </p:nvSpPr>
        <p:spPr>
          <a:xfrm rot="19021796">
            <a:off x="1390143" y="3285897"/>
            <a:ext cx="1533809" cy="3071632"/>
          </a:xfrm>
          <a:prstGeom prst="curvedRightArrow">
            <a:avLst>
              <a:gd name="adj1" fmla="val 25000"/>
              <a:gd name="adj2" fmla="val 61317"/>
              <a:gd name="adj3" fmla="val 366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407" y="265439"/>
            <a:ext cx="215207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8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0564" y="6211669"/>
            <a:ext cx="10303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www.liberliber.it/mediateca/libri/b/beccaria/dei_delitti_e_delle_pene/html/delitt_i.htm</a:t>
            </a:r>
            <a:r>
              <a:rPr lang="it-IT" dirty="0" smtClean="0"/>
              <a:t>     (cap. 4)</a:t>
            </a: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8" y="93374"/>
            <a:ext cx="8752440" cy="583496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577589" y="695459"/>
            <a:ext cx="2318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1° edizione</a:t>
            </a:r>
          </a:p>
          <a:p>
            <a:r>
              <a:rPr lang="it-IT" sz="2800" dirty="0" smtClean="0"/>
              <a:t>1764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085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40" y="1568795"/>
            <a:ext cx="9144000" cy="4572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89397" y="566671"/>
            <a:ext cx="968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….INTERPRETAZIONE?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4188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4883" y="198342"/>
            <a:ext cx="1105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Criticità del sillogismo … perfetto (???)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64883" y="951935"/>
            <a:ext cx="9388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1">
                    <a:lumMod val="75000"/>
                  </a:schemeClr>
                </a:solidFill>
              </a:rPr>
              <a:t>PM</a:t>
            </a:r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it-IT" sz="3200" dirty="0" smtClean="0"/>
              <a:t>la norma (‘gemma grezza’) e la sua interpretazione</a:t>
            </a:r>
          </a:p>
          <a:p>
            <a:r>
              <a:rPr lang="it-IT" sz="3200" b="1" dirty="0" smtClean="0">
                <a:solidFill>
                  <a:srgbClr val="92D050"/>
                </a:solidFill>
              </a:rPr>
              <a:t>Pm</a:t>
            </a:r>
            <a:r>
              <a:rPr lang="it-IT" sz="3200" dirty="0" smtClean="0">
                <a:solidFill>
                  <a:srgbClr val="92D050"/>
                </a:solidFill>
              </a:rPr>
              <a:t>: </a:t>
            </a:r>
            <a:r>
              <a:rPr lang="it-IT" sz="3200" dirty="0" smtClean="0"/>
              <a:t>il fatto (‘questo sconosciuto’) e la sua ricostruzione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C: </a:t>
            </a:r>
            <a:r>
              <a:rPr lang="it-IT" sz="3200" dirty="0" smtClean="0"/>
              <a:t>la sentenza: </a:t>
            </a:r>
            <a:r>
              <a:rPr lang="it-IT" sz="3200" i="1" dirty="0" err="1" smtClean="0"/>
              <a:t>one</a:t>
            </a:r>
            <a:r>
              <a:rPr lang="it-IT" sz="3200" i="1" dirty="0" smtClean="0"/>
              <a:t> right </a:t>
            </a:r>
            <a:r>
              <a:rPr lang="it-IT" sz="3200" i="1" dirty="0" err="1" smtClean="0"/>
              <a:t>answer</a:t>
            </a:r>
            <a:r>
              <a:rPr lang="it-IT" sz="3200" i="1" dirty="0" smtClean="0"/>
              <a:t>?</a:t>
            </a:r>
            <a:endParaRPr lang="it-IT" sz="3200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031" y="2996952"/>
            <a:ext cx="2785999" cy="34627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35" y="3176844"/>
            <a:ext cx="3600986" cy="21605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96102" y="5517327"/>
            <a:ext cx="4159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Ronald </a:t>
            </a:r>
            <a:r>
              <a:rPr lang="it-IT" sz="2000" dirty="0" err="1" smtClean="0"/>
              <a:t>Dworkin</a:t>
            </a:r>
            <a:r>
              <a:rPr lang="it-IT" sz="2000" dirty="0" smtClean="0"/>
              <a:t> (e la sua </a:t>
            </a:r>
            <a:r>
              <a:rPr lang="it-IT" sz="2000" dirty="0" err="1" smtClean="0"/>
              <a:t>One</a:t>
            </a:r>
            <a:r>
              <a:rPr lang="it-IT" sz="2000" dirty="0" smtClean="0"/>
              <a:t> Right </a:t>
            </a:r>
            <a:r>
              <a:rPr lang="it-IT" sz="2000" dirty="0" err="1" smtClean="0"/>
              <a:t>Answer</a:t>
            </a:r>
            <a:r>
              <a:rPr lang="it-IT" sz="2000" dirty="0" smtClean="0"/>
              <a:t> </a:t>
            </a:r>
            <a:r>
              <a:rPr lang="it-IT" sz="2000" dirty="0" err="1" smtClean="0"/>
              <a:t>Thesis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537" y="2996952"/>
            <a:ext cx="2962275" cy="340042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17279" t="3946" r="36669" b="24330"/>
          <a:stretch/>
        </p:blipFill>
        <p:spPr>
          <a:xfrm>
            <a:off x="10094935" y="660344"/>
            <a:ext cx="1777285" cy="1788155"/>
          </a:xfrm>
          <a:prstGeom prst="rect">
            <a:avLst/>
          </a:prstGeom>
        </p:spPr>
      </p:pic>
      <p:sp>
        <p:nvSpPr>
          <p:cNvPr id="9" name="Freccia circolare a sinistra 8"/>
          <p:cNvSpPr/>
          <p:nvPr/>
        </p:nvSpPr>
        <p:spPr>
          <a:xfrm rot="15165618">
            <a:off x="8920314" y="-268953"/>
            <a:ext cx="722336" cy="1546740"/>
          </a:xfrm>
          <a:prstGeom prst="curvedLeftArrow">
            <a:avLst>
              <a:gd name="adj1" fmla="val 25000"/>
              <a:gd name="adj2" fmla="val 60105"/>
              <a:gd name="adj3" fmla="val 429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 rot="6248111">
            <a:off x="6205186" y="2473507"/>
            <a:ext cx="1274890" cy="4393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3025028">
            <a:off x="8068539" y="2338507"/>
            <a:ext cx="1274890" cy="439395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 rot="4313146">
            <a:off x="1141625" y="2600145"/>
            <a:ext cx="660067" cy="43939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875763" y="2437859"/>
            <a:ext cx="491415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1160237" y="1914692"/>
            <a:ext cx="8275793" cy="1224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160237" y="1459818"/>
            <a:ext cx="8460281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27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4750" y="154148"/>
            <a:ext cx="3912190" cy="35880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60796" y="5614660"/>
            <a:ext cx="61957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prstClr val="black"/>
                </a:solidFill>
              </a:rPr>
              <a:t>«L’interpretazione è ineliminabile»</a:t>
            </a:r>
          </a:p>
          <a:p>
            <a:r>
              <a:rPr lang="it-IT" sz="3200" dirty="0">
                <a:solidFill>
                  <a:prstClr val="black"/>
                </a:solidFill>
              </a:rPr>
              <a:t>«Tutto è interpretazione»</a:t>
            </a:r>
          </a:p>
          <a:p>
            <a:endParaRPr lang="it-IT" sz="3200" dirty="0">
              <a:solidFill>
                <a:prstClr val="black"/>
              </a:solidFill>
            </a:endParaRPr>
          </a:p>
          <a:p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60796" y="4816482"/>
            <a:ext cx="4186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L’ERMENEUTICA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/>
          <a:srcRect l="40509" t="44879" r="33071" b="29061"/>
          <a:stretch/>
        </p:blipFill>
        <p:spPr>
          <a:xfrm>
            <a:off x="7057345" y="4177642"/>
            <a:ext cx="4809595" cy="266726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954750" y="3639154"/>
            <a:ext cx="39056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prstClr val="black"/>
                </a:solidFill>
                <a:latin typeface="Lucida Handwriting" panose="03010101010101010101" pitchFamily="66" charset="0"/>
              </a:rPr>
              <a:t>Hans   Georg   </a:t>
            </a:r>
            <a:r>
              <a:rPr lang="it-IT" sz="2000" dirty="0" err="1">
                <a:solidFill>
                  <a:prstClr val="black"/>
                </a:solidFill>
                <a:latin typeface="Lucida Handwriting" panose="03010101010101010101" pitchFamily="66" charset="0"/>
              </a:rPr>
              <a:t>Gadamer</a:t>
            </a:r>
            <a:endParaRPr lang="it-IT" sz="2000" dirty="0">
              <a:solidFill>
                <a:prstClr val="black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84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 CHINCHIO</dc:creator>
  <cp:lastModifiedBy>KATIA CHINCHIO</cp:lastModifiedBy>
  <cp:revision>6</cp:revision>
  <dcterms:created xsi:type="dcterms:W3CDTF">2017-11-08T20:27:29Z</dcterms:created>
  <dcterms:modified xsi:type="dcterms:W3CDTF">2020-04-10T17:18:29Z</dcterms:modified>
</cp:coreProperties>
</file>